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oboto"/>
      <p:regular r:id="rId18"/>
      <p:bold r:id="rId19"/>
      <p:italic r:id="rId20"/>
      <p:boldItalic r:id="rId21"/>
    </p:embeddedFont>
    <p:embeddedFont>
      <p:font typeface="Lato"/>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regular.fntdata"/><Relationship Id="rId25" Type="http://schemas.openxmlformats.org/officeDocument/2006/relationships/font" Target="fonts/Lato-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da63420e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da63420ed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was used because it is a popular pre-trained model for image classification.  In this code we included imagent as a weight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rgbClr val="051E50"/>
                </a:solidFill>
              </a:rPr>
              <a:t>The goal of this image classification challenge is to train a model that can correctly classify an input image into 1,000 separate object categories.  ImageNet challenge is the </a:t>
            </a:r>
            <a:r>
              <a:rPr i="1" lang="en" sz="1500">
                <a:solidFill>
                  <a:srgbClr val="051E50"/>
                </a:solidFill>
              </a:rPr>
              <a:t>de facto </a:t>
            </a:r>
            <a:r>
              <a:rPr lang="en" sz="1500">
                <a:solidFill>
                  <a:srgbClr val="051E50"/>
                </a:solidFill>
              </a:rPr>
              <a:t>benchmark for computer vision classification algorithms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dfc5d5a8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dfc5d5a8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dfc5d5a8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dfc5d5a8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1dfc5d5a8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1dfc5d5a8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da63420e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da63420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da63420e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da63420e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FFFFF"/>
                </a:highlight>
              </a:rPr>
              <a:t>For our data, we decided to implement the MRL dataset which included images from open and closed eyes. The original dataset had over 37 folders with thousands of images in each. We decided to use a slice of the data to help with runtime and imports. Our team concluded with 4000 images which evenly split open and closed eyes in the photos. This 2000 split ensures that the model runs on an equal amount of images for both classifications.</a:t>
            </a:r>
            <a:endParaRPr sz="1150">
              <a:solidFill>
                <a:srgbClr val="1D1C1D"/>
              </a:solidFill>
              <a:highlight>
                <a:srgbClr val="FFFFFF"/>
              </a:highlight>
            </a:endParaRPr>
          </a:p>
          <a:p>
            <a:pPr indent="0" lvl="0" marL="0" rtl="0" algn="l">
              <a:spcBef>
                <a:spcPts val="0"/>
              </a:spcBef>
              <a:spcAft>
                <a:spcPts val="0"/>
              </a:spcAft>
              <a:buNone/>
            </a:pPr>
            <a:r>
              <a:t/>
            </a:r>
            <a:endParaRPr sz="1150">
              <a:solidFill>
                <a:srgbClr val="1D1C1D"/>
              </a:solidFill>
              <a:highlight>
                <a:srgbClr val="FFFFFF"/>
              </a:highlight>
            </a:endParaRPr>
          </a:p>
          <a:p>
            <a:pPr indent="0" lvl="0" marL="0" rtl="0" algn="l">
              <a:spcBef>
                <a:spcPts val="0"/>
              </a:spcBef>
              <a:spcAft>
                <a:spcPts val="0"/>
              </a:spcAft>
              <a:buNone/>
            </a:pPr>
            <a:r>
              <a:rPr lang="en" sz="1150">
                <a:solidFill>
                  <a:srgbClr val="1D1C1D"/>
                </a:solidFill>
                <a:highlight>
                  <a:srgbClr val="FFFFFF"/>
                </a:highlight>
              </a:rPr>
              <a:t>The goal of our project is to be able to predict whether a persons image has their eyes open or closed. This model could impact drowsiness detection and be able to assist drivers who are victims of car accidents due to falling asleep on the wheel</a:t>
            </a:r>
            <a:endParaRPr sz="1150">
              <a:solidFill>
                <a:srgbClr val="1D1C1D"/>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dfc5d5a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dfc5d5a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dfc5d5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dfc5d5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Here we delve into what our data looks like. We look at examples of the images as well as the class types. We visually represent the distribution of the classes as well as the data split into train, test and validation. As you can appreciate, our data is evenly distributed between the two classes (open and closed eyes) and amongst the data splits.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dfc5d59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dfc5d59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dfc5d597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dfc5d597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Initially we used flatten as the last layer but after tweaking around we found that using globalavgpooling on the spatial dimensions gave us a better and more consistent performance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We have a binary outcome variable, hence our use of Sigmoid activation on the output layer. We will use binary cross-entropy loss as our loss function. And, we'll monitor accuracy.</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This callback we are defining will write the current best model (and parameter values) to disk, based on minimum validation loss.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When fitting the model we played around with the number of epochs and the batch size that would give us optimal performance. We increased the batch size to 100 since that gave us less noise in the gradients and so better gradient estimate based on our output accuracy. We went with 50 epochs because that allowed the model to near 100% accuracy</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Our model does fairly well in reaching high accuracy of above 90% with a few drops in accuracy but continuing to increase with the epochs.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150">
                <a:solidFill>
                  <a:srgbClr val="212121"/>
                </a:solidFill>
                <a:highlight>
                  <a:srgbClr val="FFFFFF"/>
                </a:highlight>
                <a:latin typeface="Roboto"/>
                <a:ea typeface="Roboto"/>
                <a:cs typeface="Roboto"/>
                <a:sym typeface="Roboto"/>
              </a:rPr>
              <a:t>Test accuracy: 0.987500011920929</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dfc5d597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dfc5d597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Now we are going to load a pre-trained model, to leverage its convolutional base for our task. Note that the convolutional base, alone, has about 15 million parameters.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We use VGG19 </a:t>
            </a:r>
            <a:r>
              <a:rPr lang="en" sz="1200">
                <a:solidFill>
                  <a:srgbClr val="212121"/>
                </a:solidFill>
                <a:highlight>
                  <a:srgbClr val="FFFFFF"/>
                </a:highlight>
                <a:latin typeface="Roboto"/>
                <a:ea typeface="Roboto"/>
                <a:cs typeface="Roboto"/>
                <a:sym typeface="Roboto"/>
              </a:rPr>
              <a:t>specifically</a:t>
            </a:r>
            <a:r>
              <a:rPr lang="en" sz="1200">
                <a:solidFill>
                  <a:srgbClr val="212121"/>
                </a:solidFill>
                <a:highlight>
                  <a:srgbClr val="FFFFFF"/>
                </a:highlight>
                <a:latin typeface="Roboto"/>
                <a:ea typeface="Roboto"/>
                <a:cs typeface="Roboto"/>
                <a:sym typeface="Roboto"/>
              </a:rPr>
              <a:t> because it is a comprehensive model trained with 19 layers and trained on more than a million images.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In our code we defined a new model that sits at the end of the VGG convolutional layer. Pass them to a Dense layer, then feed to a one-node softmax output (with some Dropoutof 0.2). This model will fit extremely quickly, and it's accuracy will be way higher, approaching 97%</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dfc5d597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dfc5d597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100" y="928650"/>
            <a:ext cx="3621900" cy="23718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5000"/>
              <a:buNone/>
              <a:defRPr b="1" sz="5500">
                <a:solidFill>
                  <a:schemeClr val="accent2"/>
                </a:solidFill>
              </a:defRPr>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0" name="Google Shape;10;p2"/>
          <p:cNvSpPr txBox="1"/>
          <p:nvPr>
            <p:ph idx="1" type="subTitle"/>
          </p:nvPr>
        </p:nvSpPr>
        <p:spPr>
          <a:xfrm>
            <a:off x="713100" y="3516200"/>
            <a:ext cx="2535000" cy="609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800"/>
              <a:buNone/>
              <a:defRPr sz="16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4150" y="1747525"/>
            <a:ext cx="7715700" cy="132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8100">
                <a:solidFill>
                  <a:schemeClr val="dk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 name="Google Shape;52;p11"/>
          <p:cNvSpPr txBox="1"/>
          <p:nvPr>
            <p:ph idx="2" type="title"/>
          </p:nvPr>
        </p:nvSpPr>
        <p:spPr>
          <a:xfrm>
            <a:off x="3247950" y="3076575"/>
            <a:ext cx="2648100" cy="609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b="0" sz="1600">
                <a:solidFill>
                  <a:schemeClr val="dk2"/>
                </a:solidFill>
                <a:latin typeface="Open Sans"/>
                <a:ea typeface="Open Sans"/>
                <a:cs typeface="Open Sans"/>
                <a:sym typeface="Open Sans"/>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
        <p:nvSpPr>
          <p:cNvPr id="53" name="Google Shape;53;p11"/>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a:off x="-225" y="2114075"/>
            <a:ext cx="2962500" cy="30294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flipH="1">
            <a:off x="6630000" y="0"/>
            <a:ext cx="2514000" cy="25716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p:cSld name="SECTION_HEADER_1_1">
    <p:bg>
      <p:bgPr>
        <a:solidFill>
          <a:schemeClr val="lt2"/>
        </a:solidFill>
      </p:bgPr>
    </p:bg>
    <p:spTree>
      <p:nvGrpSpPr>
        <p:cNvPr id="57" name="Shape 57"/>
        <p:cNvGrpSpPr/>
        <p:nvPr/>
      </p:nvGrpSpPr>
      <p:grpSpPr>
        <a:xfrm>
          <a:off x="0" y="0"/>
          <a:ext cx="0" cy="0"/>
          <a:chOff x="0" y="0"/>
          <a:chExt cx="0" cy="0"/>
        </a:xfrm>
      </p:grpSpPr>
      <p:sp>
        <p:nvSpPr>
          <p:cNvPr id="58" name="Google Shape;58;p13"/>
          <p:cNvSpPr txBox="1"/>
          <p:nvPr>
            <p:ph idx="1" type="subTitle"/>
          </p:nvPr>
        </p:nvSpPr>
        <p:spPr>
          <a:xfrm>
            <a:off x="713100" y="2405100"/>
            <a:ext cx="2887500" cy="117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59" name="Google Shape;59;p13"/>
          <p:cNvSpPr txBox="1"/>
          <p:nvPr>
            <p:ph type="title"/>
          </p:nvPr>
        </p:nvSpPr>
        <p:spPr>
          <a:xfrm>
            <a:off x="714125" y="1566900"/>
            <a:ext cx="3105600" cy="88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b="1" sz="4000">
                <a:solidFill>
                  <a:schemeClr val="accent3"/>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60" name="Google Shape;60;p13"/>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5">
    <p:bg>
      <p:bgPr>
        <a:solidFill>
          <a:schemeClr val="lt2"/>
        </a:solidFill>
      </p:bgPr>
    </p:bg>
    <p:spTree>
      <p:nvGrpSpPr>
        <p:cNvPr id="61" name="Shape 61"/>
        <p:cNvGrpSpPr/>
        <p:nvPr/>
      </p:nvGrpSpPr>
      <p:grpSpPr>
        <a:xfrm>
          <a:off x="0" y="0"/>
          <a:ext cx="0" cy="0"/>
          <a:chOff x="0" y="0"/>
          <a:chExt cx="0" cy="0"/>
        </a:xfrm>
      </p:grpSpPr>
      <p:sp>
        <p:nvSpPr>
          <p:cNvPr id="62" name="Google Shape;62;p14"/>
          <p:cNvSpPr/>
          <p:nvPr/>
        </p:nvSpPr>
        <p:spPr>
          <a:xfrm>
            <a:off x="7738050" y="-371025"/>
            <a:ext cx="2720400" cy="2728500"/>
          </a:xfrm>
          <a:prstGeom prst="ellipse">
            <a:avLst/>
          </a:prstGeom>
          <a:solidFill>
            <a:srgbClr val="B6CFE6">
              <a:alpha val="2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023750" y="0"/>
            <a:ext cx="1175100" cy="1201800"/>
          </a:xfrm>
          <a:prstGeom prst="ellipse">
            <a:avLst/>
          </a:prstGeom>
          <a:solidFill>
            <a:srgbClr val="0B2446">
              <a:alpha val="17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hasCustomPrompt="1" type="title"/>
          </p:nvPr>
        </p:nvSpPr>
        <p:spPr>
          <a:xfrm>
            <a:off x="731525" y="1332050"/>
            <a:ext cx="402300" cy="347400"/>
          </a:xfrm>
          <a:prstGeom prst="rect">
            <a:avLst/>
          </a:prstGeom>
          <a:no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65" name="Google Shape;65;p14"/>
          <p:cNvSpPr txBox="1"/>
          <p:nvPr>
            <p:ph idx="1" type="subTitle"/>
          </p:nvPr>
        </p:nvSpPr>
        <p:spPr>
          <a:xfrm>
            <a:off x="740375" y="1731325"/>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66" name="Google Shape;66;p14"/>
          <p:cNvSpPr txBox="1"/>
          <p:nvPr>
            <p:ph idx="2" type="subTitle"/>
          </p:nvPr>
        </p:nvSpPr>
        <p:spPr>
          <a:xfrm>
            <a:off x="740375" y="2002525"/>
            <a:ext cx="2442000" cy="5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7" name="Google Shape;67;p14"/>
          <p:cNvSpPr txBox="1"/>
          <p:nvPr>
            <p:ph idx="3" type="subTitle"/>
          </p:nvPr>
        </p:nvSpPr>
        <p:spPr>
          <a:xfrm>
            <a:off x="3352800" y="1731325"/>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68" name="Google Shape;68;p14"/>
          <p:cNvSpPr txBox="1"/>
          <p:nvPr>
            <p:ph idx="4" type="subTitle"/>
          </p:nvPr>
        </p:nvSpPr>
        <p:spPr>
          <a:xfrm>
            <a:off x="3352800" y="2002525"/>
            <a:ext cx="2442000" cy="5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69" name="Google Shape;69;p14"/>
          <p:cNvSpPr txBox="1"/>
          <p:nvPr>
            <p:ph hasCustomPrompt="1" idx="5" type="title"/>
          </p:nvPr>
        </p:nvSpPr>
        <p:spPr>
          <a:xfrm>
            <a:off x="740375" y="1332050"/>
            <a:ext cx="413100" cy="347400"/>
          </a:xfrm>
          <a:prstGeom prst="rect">
            <a:avLst/>
          </a:prstGeom>
          <a:solidFill>
            <a:schemeClr val="lt2"/>
          </a:solidFill>
          <a:ln>
            <a:noFill/>
          </a:ln>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0" name="Google Shape;70;p14"/>
          <p:cNvSpPr txBox="1"/>
          <p:nvPr>
            <p:ph idx="6" type="subTitle"/>
          </p:nvPr>
        </p:nvSpPr>
        <p:spPr>
          <a:xfrm>
            <a:off x="5961625" y="1731325"/>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71" name="Google Shape;71;p14"/>
          <p:cNvSpPr txBox="1"/>
          <p:nvPr>
            <p:ph idx="7" type="subTitle"/>
          </p:nvPr>
        </p:nvSpPr>
        <p:spPr>
          <a:xfrm>
            <a:off x="5961625" y="2002525"/>
            <a:ext cx="24420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72" name="Google Shape;72;p14"/>
          <p:cNvSpPr txBox="1"/>
          <p:nvPr>
            <p:ph hasCustomPrompt="1" idx="8" type="title"/>
          </p:nvPr>
        </p:nvSpPr>
        <p:spPr>
          <a:xfrm>
            <a:off x="5961625" y="1332050"/>
            <a:ext cx="402300" cy="347400"/>
          </a:xfrm>
          <a:prstGeom prst="rect">
            <a:avLst/>
          </a:prstGeom>
          <a:solidFill>
            <a:schemeClr val="lt2"/>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3" name="Google Shape;73;p14"/>
          <p:cNvSpPr txBox="1"/>
          <p:nvPr>
            <p:ph idx="9" type="subTitle"/>
          </p:nvPr>
        </p:nvSpPr>
        <p:spPr>
          <a:xfrm>
            <a:off x="740375" y="3998700"/>
            <a:ext cx="24420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74" name="Google Shape;74;p14"/>
          <p:cNvSpPr txBox="1"/>
          <p:nvPr>
            <p:ph idx="13" type="subTitle"/>
          </p:nvPr>
        </p:nvSpPr>
        <p:spPr>
          <a:xfrm>
            <a:off x="740375" y="3727500"/>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75" name="Google Shape;75;p14"/>
          <p:cNvSpPr txBox="1"/>
          <p:nvPr>
            <p:ph hasCustomPrompt="1" idx="14" type="title"/>
          </p:nvPr>
        </p:nvSpPr>
        <p:spPr>
          <a:xfrm>
            <a:off x="740375" y="3355200"/>
            <a:ext cx="402300" cy="347400"/>
          </a:xfrm>
          <a:prstGeom prst="rect">
            <a:avLst/>
          </a:prstGeom>
          <a:solidFill>
            <a:schemeClr val="lt2"/>
          </a:solidFill>
        </p:spPr>
        <p:txBody>
          <a:bodyPr anchorCtr="0" anchor="ctr" bIns="91425" lIns="0" spcFirstLastPara="1" rIns="0" wrap="square" tIns="91425">
            <a:noAutofit/>
          </a:bodyPr>
          <a:lstStyle>
            <a:lvl1pPr lvl="0" rtl="0">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6" name="Google Shape;76;p14"/>
          <p:cNvSpPr txBox="1"/>
          <p:nvPr>
            <p:ph idx="15" type="subTitle"/>
          </p:nvPr>
        </p:nvSpPr>
        <p:spPr>
          <a:xfrm>
            <a:off x="3352800" y="3727500"/>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77" name="Google Shape;77;p14"/>
          <p:cNvSpPr txBox="1"/>
          <p:nvPr>
            <p:ph idx="16" type="subTitle"/>
          </p:nvPr>
        </p:nvSpPr>
        <p:spPr>
          <a:xfrm>
            <a:off x="3352800" y="3998700"/>
            <a:ext cx="24420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78" name="Google Shape;78;p14"/>
          <p:cNvSpPr txBox="1"/>
          <p:nvPr>
            <p:ph hasCustomPrompt="1" idx="17" type="title"/>
          </p:nvPr>
        </p:nvSpPr>
        <p:spPr>
          <a:xfrm>
            <a:off x="3352800" y="3355200"/>
            <a:ext cx="402300" cy="347400"/>
          </a:xfrm>
          <a:prstGeom prst="rect">
            <a:avLst/>
          </a:prstGeom>
          <a:solidFill>
            <a:schemeClr val="lt2"/>
          </a:solidFill>
        </p:spPr>
        <p:txBody>
          <a:bodyPr anchorCtr="0" anchor="ctr" bIns="91425" lIns="0" spcFirstLastPara="1" rIns="0" wrap="square" tIns="91425">
            <a:noAutofit/>
          </a:bodyPr>
          <a:lstStyle>
            <a:lvl1pPr lvl="0" rtl="0">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79" name="Google Shape;79;p14"/>
          <p:cNvSpPr txBox="1"/>
          <p:nvPr>
            <p:ph idx="18" type="subTitle"/>
          </p:nvPr>
        </p:nvSpPr>
        <p:spPr>
          <a:xfrm>
            <a:off x="5961625" y="3727500"/>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80" name="Google Shape;80;p14"/>
          <p:cNvSpPr txBox="1"/>
          <p:nvPr>
            <p:ph idx="19" type="subTitle"/>
          </p:nvPr>
        </p:nvSpPr>
        <p:spPr>
          <a:xfrm>
            <a:off x="5961625" y="3998700"/>
            <a:ext cx="24420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81" name="Google Shape;81;p14"/>
          <p:cNvSpPr txBox="1"/>
          <p:nvPr>
            <p:ph hasCustomPrompt="1" idx="20" type="title"/>
          </p:nvPr>
        </p:nvSpPr>
        <p:spPr>
          <a:xfrm>
            <a:off x="5961625" y="3355200"/>
            <a:ext cx="402300" cy="347400"/>
          </a:xfrm>
          <a:prstGeom prst="rect">
            <a:avLst/>
          </a:prstGeom>
          <a:solidFill>
            <a:schemeClr val="lt2"/>
          </a:solidFill>
        </p:spPr>
        <p:txBody>
          <a:bodyPr anchorCtr="0" anchor="ctr" bIns="91425" lIns="0" spcFirstLastPara="1" rIns="0" wrap="square" tIns="91425">
            <a:noAutofit/>
          </a:bodyPr>
          <a:lstStyle>
            <a:lvl1pPr lvl="0" rtl="0">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82" name="Google Shape;82;p14"/>
          <p:cNvSpPr txBox="1"/>
          <p:nvPr>
            <p:ph hasCustomPrompt="1" idx="21" type="title"/>
          </p:nvPr>
        </p:nvSpPr>
        <p:spPr>
          <a:xfrm>
            <a:off x="3352800" y="1332050"/>
            <a:ext cx="402300" cy="347400"/>
          </a:xfrm>
          <a:prstGeom prst="rect">
            <a:avLst/>
          </a:prstGeom>
          <a:solidFill>
            <a:schemeClr val="lt2"/>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23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83" name="Google Shape;83;p14"/>
          <p:cNvSpPr txBox="1"/>
          <p:nvPr>
            <p:ph idx="22" type="title"/>
          </p:nvPr>
        </p:nvSpPr>
        <p:spPr>
          <a:xfrm>
            <a:off x="714125" y="538575"/>
            <a:ext cx="3858000" cy="36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solidFill>
                  <a:schemeClr val="accent2"/>
                </a:solidFill>
              </a:defRPr>
            </a:lvl1pPr>
            <a:lvl2pPr lvl="1" rtl="0">
              <a:spcBef>
                <a:spcPts val="0"/>
              </a:spcBef>
              <a:spcAft>
                <a:spcPts val="0"/>
              </a:spcAft>
              <a:buNone/>
              <a:defRPr sz="2500">
                <a:solidFill>
                  <a:schemeClr val="accent2"/>
                </a:solidFill>
              </a:defRPr>
            </a:lvl2pPr>
            <a:lvl3pPr lvl="2" rtl="0">
              <a:spcBef>
                <a:spcPts val="0"/>
              </a:spcBef>
              <a:spcAft>
                <a:spcPts val="0"/>
              </a:spcAft>
              <a:buNone/>
              <a:defRPr sz="2500">
                <a:solidFill>
                  <a:schemeClr val="accent2"/>
                </a:solidFill>
              </a:defRPr>
            </a:lvl3pPr>
            <a:lvl4pPr lvl="3" rtl="0">
              <a:spcBef>
                <a:spcPts val="0"/>
              </a:spcBef>
              <a:spcAft>
                <a:spcPts val="0"/>
              </a:spcAft>
              <a:buNone/>
              <a:defRPr sz="2500">
                <a:solidFill>
                  <a:schemeClr val="accent2"/>
                </a:solidFill>
              </a:defRPr>
            </a:lvl4pPr>
            <a:lvl5pPr lvl="4" rtl="0">
              <a:spcBef>
                <a:spcPts val="0"/>
              </a:spcBef>
              <a:spcAft>
                <a:spcPts val="0"/>
              </a:spcAft>
              <a:buNone/>
              <a:defRPr sz="2500">
                <a:solidFill>
                  <a:schemeClr val="accent2"/>
                </a:solidFill>
              </a:defRPr>
            </a:lvl5pPr>
            <a:lvl6pPr lvl="5" rtl="0">
              <a:spcBef>
                <a:spcPts val="0"/>
              </a:spcBef>
              <a:spcAft>
                <a:spcPts val="0"/>
              </a:spcAft>
              <a:buNone/>
              <a:defRPr sz="2500">
                <a:solidFill>
                  <a:schemeClr val="accent2"/>
                </a:solidFill>
              </a:defRPr>
            </a:lvl6pPr>
            <a:lvl7pPr lvl="6" rtl="0">
              <a:spcBef>
                <a:spcPts val="0"/>
              </a:spcBef>
              <a:spcAft>
                <a:spcPts val="0"/>
              </a:spcAft>
              <a:buNone/>
              <a:defRPr sz="2500">
                <a:solidFill>
                  <a:schemeClr val="accent2"/>
                </a:solidFill>
              </a:defRPr>
            </a:lvl7pPr>
            <a:lvl8pPr lvl="7" rtl="0">
              <a:spcBef>
                <a:spcPts val="0"/>
              </a:spcBef>
              <a:spcAft>
                <a:spcPts val="0"/>
              </a:spcAft>
              <a:buNone/>
              <a:defRPr sz="2500">
                <a:solidFill>
                  <a:schemeClr val="accent2"/>
                </a:solidFill>
              </a:defRPr>
            </a:lvl8pPr>
            <a:lvl9pPr lvl="8" rtl="0">
              <a:spcBef>
                <a:spcPts val="0"/>
              </a:spcBef>
              <a:spcAft>
                <a:spcPts val="0"/>
              </a:spcAft>
              <a:buNone/>
              <a:defRPr sz="25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bg>
      <p:bgPr>
        <a:solidFill>
          <a:schemeClr val="lt2"/>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714125" y="538575"/>
            <a:ext cx="1929000" cy="36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solidFill>
                  <a:schemeClr val="accent3"/>
                </a:solidFill>
              </a:defRPr>
            </a:lvl1pPr>
            <a:lvl2pPr lvl="1" rtl="0">
              <a:spcBef>
                <a:spcPts val="0"/>
              </a:spcBef>
              <a:spcAft>
                <a:spcPts val="0"/>
              </a:spcAft>
              <a:buNone/>
              <a:defRPr sz="2500">
                <a:solidFill>
                  <a:schemeClr val="accent3"/>
                </a:solidFill>
              </a:defRPr>
            </a:lvl2pPr>
            <a:lvl3pPr lvl="2" rtl="0">
              <a:spcBef>
                <a:spcPts val="0"/>
              </a:spcBef>
              <a:spcAft>
                <a:spcPts val="0"/>
              </a:spcAft>
              <a:buNone/>
              <a:defRPr sz="2500">
                <a:solidFill>
                  <a:schemeClr val="accent3"/>
                </a:solidFill>
              </a:defRPr>
            </a:lvl3pPr>
            <a:lvl4pPr lvl="3" rtl="0">
              <a:spcBef>
                <a:spcPts val="0"/>
              </a:spcBef>
              <a:spcAft>
                <a:spcPts val="0"/>
              </a:spcAft>
              <a:buNone/>
              <a:defRPr sz="2500">
                <a:solidFill>
                  <a:schemeClr val="accent3"/>
                </a:solidFill>
              </a:defRPr>
            </a:lvl4pPr>
            <a:lvl5pPr lvl="4" rtl="0">
              <a:spcBef>
                <a:spcPts val="0"/>
              </a:spcBef>
              <a:spcAft>
                <a:spcPts val="0"/>
              </a:spcAft>
              <a:buNone/>
              <a:defRPr sz="2500">
                <a:solidFill>
                  <a:schemeClr val="accent3"/>
                </a:solidFill>
              </a:defRPr>
            </a:lvl5pPr>
            <a:lvl6pPr lvl="5" rtl="0">
              <a:spcBef>
                <a:spcPts val="0"/>
              </a:spcBef>
              <a:spcAft>
                <a:spcPts val="0"/>
              </a:spcAft>
              <a:buNone/>
              <a:defRPr sz="2500">
                <a:solidFill>
                  <a:schemeClr val="accent3"/>
                </a:solidFill>
              </a:defRPr>
            </a:lvl6pPr>
            <a:lvl7pPr lvl="6" rtl="0">
              <a:spcBef>
                <a:spcPts val="0"/>
              </a:spcBef>
              <a:spcAft>
                <a:spcPts val="0"/>
              </a:spcAft>
              <a:buNone/>
              <a:defRPr sz="2500">
                <a:solidFill>
                  <a:schemeClr val="accent3"/>
                </a:solidFill>
              </a:defRPr>
            </a:lvl7pPr>
            <a:lvl8pPr lvl="7" rtl="0">
              <a:spcBef>
                <a:spcPts val="0"/>
              </a:spcBef>
              <a:spcAft>
                <a:spcPts val="0"/>
              </a:spcAft>
              <a:buNone/>
              <a:defRPr sz="2500">
                <a:solidFill>
                  <a:schemeClr val="accent3"/>
                </a:solidFill>
              </a:defRPr>
            </a:lvl8pPr>
            <a:lvl9pPr lvl="8" rtl="0">
              <a:spcBef>
                <a:spcPts val="0"/>
              </a:spcBef>
              <a:spcAft>
                <a:spcPts val="0"/>
              </a:spcAft>
              <a:buNone/>
              <a:defRPr sz="2500">
                <a:solidFill>
                  <a:schemeClr val="accent3"/>
                </a:solidFill>
              </a:defRPr>
            </a:lvl9pPr>
          </a:lstStyle>
          <a:p/>
        </p:txBody>
      </p:sp>
      <p:sp>
        <p:nvSpPr>
          <p:cNvPr id="86" name="Google Shape;86;p15"/>
          <p:cNvSpPr txBox="1"/>
          <p:nvPr>
            <p:ph idx="1" type="subTitle"/>
          </p:nvPr>
        </p:nvSpPr>
        <p:spPr>
          <a:xfrm>
            <a:off x="189997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87" name="Google Shape;87;p15"/>
          <p:cNvSpPr txBox="1"/>
          <p:nvPr>
            <p:ph idx="2" type="subTitle"/>
          </p:nvPr>
        </p:nvSpPr>
        <p:spPr>
          <a:xfrm>
            <a:off x="189998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88" name="Google Shape;88;p15"/>
          <p:cNvSpPr txBox="1"/>
          <p:nvPr>
            <p:ph idx="3" type="subTitle"/>
          </p:nvPr>
        </p:nvSpPr>
        <p:spPr>
          <a:xfrm>
            <a:off x="1899974" y="3817075"/>
            <a:ext cx="2481900" cy="42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89" name="Google Shape;89;p15"/>
          <p:cNvSpPr txBox="1"/>
          <p:nvPr>
            <p:ph idx="4" type="subTitle"/>
          </p:nvPr>
        </p:nvSpPr>
        <p:spPr>
          <a:xfrm>
            <a:off x="189998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90" name="Google Shape;90;p15"/>
          <p:cNvSpPr txBox="1"/>
          <p:nvPr>
            <p:ph idx="5" type="subTitle"/>
          </p:nvPr>
        </p:nvSpPr>
        <p:spPr>
          <a:xfrm>
            <a:off x="189997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91" name="Google Shape;91;p15"/>
          <p:cNvSpPr txBox="1"/>
          <p:nvPr>
            <p:ph idx="6" type="subTitle"/>
          </p:nvPr>
        </p:nvSpPr>
        <p:spPr>
          <a:xfrm>
            <a:off x="189998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92" name="Google Shape;92;p15"/>
          <p:cNvSpPr txBox="1"/>
          <p:nvPr>
            <p:ph idx="7" type="subTitle"/>
          </p:nvPr>
        </p:nvSpPr>
        <p:spPr>
          <a:xfrm>
            <a:off x="4914524" y="1441675"/>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93" name="Google Shape;93;p15"/>
          <p:cNvSpPr txBox="1"/>
          <p:nvPr>
            <p:ph idx="8" type="subTitle"/>
          </p:nvPr>
        </p:nvSpPr>
        <p:spPr>
          <a:xfrm>
            <a:off x="4914538" y="11663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94" name="Google Shape;94;p15"/>
          <p:cNvSpPr txBox="1"/>
          <p:nvPr>
            <p:ph idx="9" type="subTitle"/>
          </p:nvPr>
        </p:nvSpPr>
        <p:spPr>
          <a:xfrm>
            <a:off x="4914524" y="255170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95" name="Google Shape;95;p15"/>
          <p:cNvSpPr txBox="1"/>
          <p:nvPr>
            <p:ph idx="13" type="subTitle"/>
          </p:nvPr>
        </p:nvSpPr>
        <p:spPr>
          <a:xfrm>
            <a:off x="4914538" y="2280575"/>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96" name="Google Shape;96;p15"/>
          <p:cNvSpPr txBox="1"/>
          <p:nvPr>
            <p:ph idx="14" type="subTitle"/>
          </p:nvPr>
        </p:nvSpPr>
        <p:spPr>
          <a:xfrm>
            <a:off x="4914524" y="3779150"/>
            <a:ext cx="2481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97" name="Google Shape;97;p15"/>
          <p:cNvSpPr txBox="1"/>
          <p:nvPr>
            <p:ph idx="15" type="subTitle"/>
          </p:nvPr>
        </p:nvSpPr>
        <p:spPr>
          <a:xfrm>
            <a:off x="4914538" y="3508250"/>
            <a:ext cx="1029300" cy="3474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98" name="Google Shape;98;p15"/>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0" y="1909650"/>
            <a:ext cx="1295400" cy="13242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7180775" y="3963600"/>
            <a:ext cx="1153500" cy="1179900"/>
          </a:xfrm>
          <a:prstGeom prst="ellipse">
            <a:avLst/>
          </a:prstGeom>
          <a:solidFill>
            <a:srgbClr val="7DB0EB">
              <a:alpha val="653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2">
    <p:bg>
      <p:bgPr>
        <a:solidFill>
          <a:schemeClr val="accent3"/>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2255550" y="538572"/>
            <a:ext cx="46329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500">
                <a:solidFill>
                  <a:schemeClr val="dk2"/>
                </a:solidFill>
              </a:defRPr>
            </a:lvl1pPr>
            <a:lvl2pPr lvl="1" rtl="0" algn="ctr">
              <a:spcBef>
                <a:spcPts val="0"/>
              </a:spcBef>
              <a:spcAft>
                <a:spcPts val="0"/>
              </a:spcAft>
              <a:buNone/>
              <a:defRPr b="1" sz="2500">
                <a:solidFill>
                  <a:schemeClr val="dk2"/>
                </a:solidFill>
              </a:defRPr>
            </a:lvl2pPr>
            <a:lvl3pPr lvl="2" rtl="0" algn="ctr">
              <a:spcBef>
                <a:spcPts val="0"/>
              </a:spcBef>
              <a:spcAft>
                <a:spcPts val="0"/>
              </a:spcAft>
              <a:buNone/>
              <a:defRPr b="1" sz="2500">
                <a:solidFill>
                  <a:schemeClr val="dk2"/>
                </a:solidFill>
              </a:defRPr>
            </a:lvl3pPr>
            <a:lvl4pPr lvl="3" rtl="0" algn="ctr">
              <a:spcBef>
                <a:spcPts val="0"/>
              </a:spcBef>
              <a:spcAft>
                <a:spcPts val="0"/>
              </a:spcAft>
              <a:buNone/>
              <a:defRPr b="1" sz="2500">
                <a:solidFill>
                  <a:schemeClr val="dk2"/>
                </a:solidFill>
              </a:defRPr>
            </a:lvl4pPr>
            <a:lvl5pPr lvl="4" rtl="0" algn="ctr">
              <a:spcBef>
                <a:spcPts val="0"/>
              </a:spcBef>
              <a:spcAft>
                <a:spcPts val="0"/>
              </a:spcAft>
              <a:buNone/>
              <a:defRPr b="1" sz="2500">
                <a:solidFill>
                  <a:schemeClr val="dk2"/>
                </a:solidFill>
              </a:defRPr>
            </a:lvl5pPr>
            <a:lvl6pPr lvl="5" rtl="0" algn="ctr">
              <a:spcBef>
                <a:spcPts val="0"/>
              </a:spcBef>
              <a:spcAft>
                <a:spcPts val="0"/>
              </a:spcAft>
              <a:buNone/>
              <a:defRPr b="1" sz="2500">
                <a:solidFill>
                  <a:schemeClr val="dk2"/>
                </a:solidFill>
              </a:defRPr>
            </a:lvl6pPr>
            <a:lvl7pPr lvl="6" rtl="0" algn="ctr">
              <a:spcBef>
                <a:spcPts val="0"/>
              </a:spcBef>
              <a:spcAft>
                <a:spcPts val="0"/>
              </a:spcAft>
              <a:buNone/>
              <a:defRPr b="1" sz="2500">
                <a:solidFill>
                  <a:schemeClr val="dk2"/>
                </a:solidFill>
              </a:defRPr>
            </a:lvl7pPr>
            <a:lvl8pPr lvl="7" rtl="0" algn="ctr">
              <a:spcBef>
                <a:spcPts val="0"/>
              </a:spcBef>
              <a:spcAft>
                <a:spcPts val="0"/>
              </a:spcAft>
              <a:buNone/>
              <a:defRPr b="1" sz="2500">
                <a:solidFill>
                  <a:schemeClr val="dk2"/>
                </a:solidFill>
              </a:defRPr>
            </a:lvl8pPr>
            <a:lvl9pPr lvl="8" rtl="0" algn="ctr">
              <a:spcBef>
                <a:spcPts val="0"/>
              </a:spcBef>
              <a:spcAft>
                <a:spcPts val="0"/>
              </a:spcAft>
              <a:buNone/>
              <a:defRPr b="1" sz="2500">
                <a:solidFill>
                  <a:schemeClr val="dk2"/>
                </a:solidFill>
              </a:defRPr>
            </a:lvl9pPr>
          </a:lstStyle>
          <a:p/>
        </p:txBody>
      </p:sp>
      <p:sp>
        <p:nvSpPr>
          <p:cNvPr id="103" name="Google Shape;103;p16"/>
          <p:cNvSpPr txBox="1"/>
          <p:nvPr>
            <p:ph idx="1" type="subTitle"/>
          </p:nvPr>
        </p:nvSpPr>
        <p:spPr>
          <a:xfrm>
            <a:off x="915475" y="3087575"/>
            <a:ext cx="2233500" cy="58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ctr">
              <a:lnSpc>
                <a:spcPct val="100000"/>
              </a:lnSpc>
              <a:spcBef>
                <a:spcPts val="0"/>
              </a:spcBef>
              <a:spcAft>
                <a:spcPts val="0"/>
              </a:spcAft>
              <a:buNone/>
              <a:defRPr sz="1400">
                <a:solidFill>
                  <a:schemeClr val="dk2"/>
                </a:solidFill>
              </a:defRPr>
            </a:lvl2pPr>
            <a:lvl3pPr lvl="2" rtl="0" algn="ctr">
              <a:lnSpc>
                <a:spcPct val="100000"/>
              </a:lnSpc>
              <a:spcBef>
                <a:spcPts val="0"/>
              </a:spcBef>
              <a:spcAft>
                <a:spcPts val="0"/>
              </a:spcAft>
              <a:buNone/>
              <a:defRPr sz="1400">
                <a:solidFill>
                  <a:schemeClr val="dk2"/>
                </a:solidFill>
              </a:defRPr>
            </a:lvl3pPr>
            <a:lvl4pPr lvl="3" rtl="0" algn="ctr">
              <a:lnSpc>
                <a:spcPct val="100000"/>
              </a:lnSpc>
              <a:spcBef>
                <a:spcPts val="0"/>
              </a:spcBef>
              <a:spcAft>
                <a:spcPts val="0"/>
              </a:spcAft>
              <a:buNone/>
              <a:defRPr sz="1400">
                <a:solidFill>
                  <a:schemeClr val="dk2"/>
                </a:solidFill>
              </a:defRPr>
            </a:lvl4pPr>
            <a:lvl5pPr lvl="4" rtl="0" algn="ctr">
              <a:lnSpc>
                <a:spcPct val="100000"/>
              </a:lnSpc>
              <a:spcBef>
                <a:spcPts val="0"/>
              </a:spcBef>
              <a:spcAft>
                <a:spcPts val="0"/>
              </a:spcAft>
              <a:buNone/>
              <a:defRPr sz="1400">
                <a:solidFill>
                  <a:schemeClr val="dk2"/>
                </a:solidFill>
              </a:defRPr>
            </a:lvl5pPr>
            <a:lvl6pPr lvl="5" rtl="0" algn="ctr">
              <a:lnSpc>
                <a:spcPct val="100000"/>
              </a:lnSpc>
              <a:spcBef>
                <a:spcPts val="0"/>
              </a:spcBef>
              <a:spcAft>
                <a:spcPts val="0"/>
              </a:spcAft>
              <a:buNone/>
              <a:defRPr sz="1400">
                <a:solidFill>
                  <a:schemeClr val="dk2"/>
                </a:solidFill>
              </a:defRPr>
            </a:lvl6pPr>
            <a:lvl7pPr lvl="6" rtl="0" algn="ctr">
              <a:lnSpc>
                <a:spcPct val="100000"/>
              </a:lnSpc>
              <a:spcBef>
                <a:spcPts val="0"/>
              </a:spcBef>
              <a:spcAft>
                <a:spcPts val="0"/>
              </a:spcAft>
              <a:buNone/>
              <a:defRPr sz="1400">
                <a:solidFill>
                  <a:schemeClr val="dk2"/>
                </a:solidFill>
              </a:defRPr>
            </a:lvl7pPr>
            <a:lvl8pPr lvl="7" rtl="0" algn="ctr">
              <a:lnSpc>
                <a:spcPct val="100000"/>
              </a:lnSpc>
              <a:spcBef>
                <a:spcPts val="0"/>
              </a:spcBef>
              <a:spcAft>
                <a:spcPts val="0"/>
              </a:spcAft>
              <a:buNone/>
              <a:defRPr sz="1400">
                <a:solidFill>
                  <a:schemeClr val="dk2"/>
                </a:solidFill>
              </a:defRPr>
            </a:lvl8pPr>
            <a:lvl9pPr lvl="8" rtl="0" algn="ctr">
              <a:lnSpc>
                <a:spcPct val="100000"/>
              </a:lnSpc>
              <a:spcBef>
                <a:spcPts val="0"/>
              </a:spcBef>
              <a:spcAft>
                <a:spcPts val="0"/>
              </a:spcAft>
              <a:buNone/>
              <a:defRPr sz="1400">
                <a:solidFill>
                  <a:schemeClr val="dk2"/>
                </a:solidFill>
              </a:defRPr>
            </a:lvl9pPr>
          </a:lstStyle>
          <a:p/>
        </p:txBody>
      </p:sp>
      <p:sp>
        <p:nvSpPr>
          <p:cNvPr id="104" name="Google Shape;104;p16"/>
          <p:cNvSpPr txBox="1"/>
          <p:nvPr>
            <p:ph idx="2" type="subTitle"/>
          </p:nvPr>
        </p:nvSpPr>
        <p:spPr>
          <a:xfrm>
            <a:off x="3455263" y="3087575"/>
            <a:ext cx="2233500" cy="58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ctr">
              <a:lnSpc>
                <a:spcPct val="100000"/>
              </a:lnSpc>
              <a:spcBef>
                <a:spcPts val="0"/>
              </a:spcBef>
              <a:spcAft>
                <a:spcPts val="0"/>
              </a:spcAft>
              <a:buNone/>
              <a:defRPr sz="1400">
                <a:solidFill>
                  <a:schemeClr val="dk2"/>
                </a:solidFill>
              </a:defRPr>
            </a:lvl2pPr>
            <a:lvl3pPr lvl="2" rtl="0" algn="ctr">
              <a:lnSpc>
                <a:spcPct val="100000"/>
              </a:lnSpc>
              <a:spcBef>
                <a:spcPts val="0"/>
              </a:spcBef>
              <a:spcAft>
                <a:spcPts val="0"/>
              </a:spcAft>
              <a:buNone/>
              <a:defRPr sz="1400">
                <a:solidFill>
                  <a:schemeClr val="dk2"/>
                </a:solidFill>
              </a:defRPr>
            </a:lvl3pPr>
            <a:lvl4pPr lvl="3" rtl="0" algn="ctr">
              <a:lnSpc>
                <a:spcPct val="100000"/>
              </a:lnSpc>
              <a:spcBef>
                <a:spcPts val="0"/>
              </a:spcBef>
              <a:spcAft>
                <a:spcPts val="0"/>
              </a:spcAft>
              <a:buNone/>
              <a:defRPr sz="1400">
                <a:solidFill>
                  <a:schemeClr val="dk2"/>
                </a:solidFill>
              </a:defRPr>
            </a:lvl4pPr>
            <a:lvl5pPr lvl="4" rtl="0" algn="ctr">
              <a:lnSpc>
                <a:spcPct val="100000"/>
              </a:lnSpc>
              <a:spcBef>
                <a:spcPts val="0"/>
              </a:spcBef>
              <a:spcAft>
                <a:spcPts val="0"/>
              </a:spcAft>
              <a:buNone/>
              <a:defRPr sz="1400">
                <a:solidFill>
                  <a:schemeClr val="dk2"/>
                </a:solidFill>
              </a:defRPr>
            </a:lvl5pPr>
            <a:lvl6pPr lvl="5" rtl="0" algn="ctr">
              <a:lnSpc>
                <a:spcPct val="100000"/>
              </a:lnSpc>
              <a:spcBef>
                <a:spcPts val="0"/>
              </a:spcBef>
              <a:spcAft>
                <a:spcPts val="0"/>
              </a:spcAft>
              <a:buNone/>
              <a:defRPr sz="1400">
                <a:solidFill>
                  <a:schemeClr val="dk2"/>
                </a:solidFill>
              </a:defRPr>
            </a:lvl6pPr>
            <a:lvl7pPr lvl="6" rtl="0" algn="ctr">
              <a:lnSpc>
                <a:spcPct val="100000"/>
              </a:lnSpc>
              <a:spcBef>
                <a:spcPts val="0"/>
              </a:spcBef>
              <a:spcAft>
                <a:spcPts val="0"/>
              </a:spcAft>
              <a:buNone/>
              <a:defRPr sz="1400">
                <a:solidFill>
                  <a:schemeClr val="dk2"/>
                </a:solidFill>
              </a:defRPr>
            </a:lvl7pPr>
            <a:lvl8pPr lvl="7" rtl="0" algn="ctr">
              <a:lnSpc>
                <a:spcPct val="100000"/>
              </a:lnSpc>
              <a:spcBef>
                <a:spcPts val="0"/>
              </a:spcBef>
              <a:spcAft>
                <a:spcPts val="0"/>
              </a:spcAft>
              <a:buNone/>
              <a:defRPr sz="1400">
                <a:solidFill>
                  <a:schemeClr val="dk2"/>
                </a:solidFill>
              </a:defRPr>
            </a:lvl8pPr>
            <a:lvl9pPr lvl="8" rtl="0" algn="ctr">
              <a:lnSpc>
                <a:spcPct val="100000"/>
              </a:lnSpc>
              <a:spcBef>
                <a:spcPts val="0"/>
              </a:spcBef>
              <a:spcAft>
                <a:spcPts val="0"/>
              </a:spcAft>
              <a:buNone/>
              <a:defRPr sz="1400">
                <a:solidFill>
                  <a:schemeClr val="dk2"/>
                </a:solidFill>
              </a:defRPr>
            </a:lvl9pPr>
          </a:lstStyle>
          <a:p/>
        </p:txBody>
      </p:sp>
      <p:sp>
        <p:nvSpPr>
          <p:cNvPr id="105" name="Google Shape;105;p16"/>
          <p:cNvSpPr txBox="1"/>
          <p:nvPr>
            <p:ph idx="3" type="subTitle"/>
          </p:nvPr>
        </p:nvSpPr>
        <p:spPr>
          <a:xfrm>
            <a:off x="5995050" y="3087575"/>
            <a:ext cx="2233500" cy="58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ctr">
              <a:lnSpc>
                <a:spcPct val="100000"/>
              </a:lnSpc>
              <a:spcBef>
                <a:spcPts val="0"/>
              </a:spcBef>
              <a:spcAft>
                <a:spcPts val="0"/>
              </a:spcAft>
              <a:buNone/>
              <a:defRPr sz="1400">
                <a:solidFill>
                  <a:schemeClr val="dk2"/>
                </a:solidFill>
              </a:defRPr>
            </a:lvl2pPr>
            <a:lvl3pPr lvl="2" rtl="0" algn="ctr">
              <a:lnSpc>
                <a:spcPct val="100000"/>
              </a:lnSpc>
              <a:spcBef>
                <a:spcPts val="0"/>
              </a:spcBef>
              <a:spcAft>
                <a:spcPts val="0"/>
              </a:spcAft>
              <a:buNone/>
              <a:defRPr sz="1400">
                <a:solidFill>
                  <a:schemeClr val="dk2"/>
                </a:solidFill>
              </a:defRPr>
            </a:lvl3pPr>
            <a:lvl4pPr lvl="3" rtl="0" algn="ctr">
              <a:lnSpc>
                <a:spcPct val="100000"/>
              </a:lnSpc>
              <a:spcBef>
                <a:spcPts val="0"/>
              </a:spcBef>
              <a:spcAft>
                <a:spcPts val="0"/>
              </a:spcAft>
              <a:buNone/>
              <a:defRPr sz="1400">
                <a:solidFill>
                  <a:schemeClr val="dk2"/>
                </a:solidFill>
              </a:defRPr>
            </a:lvl4pPr>
            <a:lvl5pPr lvl="4" rtl="0" algn="ctr">
              <a:lnSpc>
                <a:spcPct val="100000"/>
              </a:lnSpc>
              <a:spcBef>
                <a:spcPts val="0"/>
              </a:spcBef>
              <a:spcAft>
                <a:spcPts val="0"/>
              </a:spcAft>
              <a:buNone/>
              <a:defRPr sz="1400">
                <a:solidFill>
                  <a:schemeClr val="dk2"/>
                </a:solidFill>
              </a:defRPr>
            </a:lvl5pPr>
            <a:lvl6pPr lvl="5" rtl="0" algn="ctr">
              <a:lnSpc>
                <a:spcPct val="100000"/>
              </a:lnSpc>
              <a:spcBef>
                <a:spcPts val="0"/>
              </a:spcBef>
              <a:spcAft>
                <a:spcPts val="0"/>
              </a:spcAft>
              <a:buNone/>
              <a:defRPr sz="1400">
                <a:solidFill>
                  <a:schemeClr val="dk2"/>
                </a:solidFill>
              </a:defRPr>
            </a:lvl6pPr>
            <a:lvl7pPr lvl="6" rtl="0" algn="ctr">
              <a:lnSpc>
                <a:spcPct val="100000"/>
              </a:lnSpc>
              <a:spcBef>
                <a:spcPts val="0"/>
              </a:spcBef>
              <a:spcAft>
                <a:spcPts val="0"/>
              </a:spcAft>
              <a:buNone/>
              <a:defRPr sz="1400">
                <a:solidFill>
                  <a:schemeClr val="dk2"/>
                </a:solidFill>
              </a:defRPr>
            </a:lvl7pPr>
            <a:lvl8pPr lvl="7" rtl="0" algn="ctr">
              <a:lnSpc>
                <a:spcPct val="100000"/>
              </a:lnSpc>
              <a:spcBef>
                <a:spcPts val="0"/>
              </a:spcBef>
              <a:spcAft>
                <a:spcPts val="0"/>
              </a:spcAft>
              <a:buNone/>
              <a:defRPr sz="1400">
                <a:solidFill>
                  <a:schemeClr val="dk2"/>
                </a:solidFill>
              </a:defRPr>
            </a:lvl8pPr>
            <a:lvl9pPr lvl="8" rtl="0" algn="ctr">
              <a:lnSpc>
                <a:spcPct val="100000"/>
              </a:lnSpc>
              <a:spcBef>
                <a:spcPts val="0"/>
              </a:spcBef>
              <a:spcAft>
                <a:spcPts val="0"/>
              </a:spcAft>
              <a:buNone/>
              <a:defRPr sz="1400">
                <a:solidFill>
                  <a:schemeClr val="dk2"/>
                </a:solidFill>
              </a:defRPr>
            </a:lvl9pPr>
          </a:lstStyle>
          <a:p/>
        </p:txBody>
      </p:sp>
      <p:sp>
        <p:nvSpPr>
          <p:cNvPr id="106" name="Google Shape;106;p16"/>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flipH="1">
            <a:off x="3933775" y="3838189"/>
            <a:ext cx="1276500" cy="13053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a:off x="7705200" y="224250"/>
            <a:ext cx="1438800" cy="14715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01">
  <p:cSld name="TITLE_AND_TWO_COLUMNS_1_1_1">
    <p:bg>
      <p:bgPr>
        <a:solidFill>
          <a:schemeClr val="accent3"/>
        </a:solidFill>
      </p:bgPr>
    </p:bg>
    <p:spTree>
      <p:nvGrpSpPr>
        <p:cNvPr id="109" name="Shape 109"/>
        <p:cNvGrpSpPr/>
        <p:nvPr/>
      </p:nvGrpSpPr>
      <p:grpSpPr>
        <a:xfrm>
          <a:off x="0" y="0"/>
          <a:ext cx="0" cy="0"/>
          <a:chOff x="0" y="0"/>
          <a:chExt cx="0" cy="0"/>
        </a:xfrm>
      </p:grpSpPr>
      <p:sp>
        <p:nvSpPr>
          <p:cNvPr id="110" name="Google Shape;110;p17"/>
          <p:cNvSpPr txBox="1"/>
          <p:nvPr>
            <p:ph type="title"/>
          </p:nvPr>
        </p:nvSpPr>
        <p:spPr>
          <a:xfrm>
            <a:off x="2555700" y="538272"/>
            <a:ext cx="4032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2500">
                <a:solidFill>
                  <a:schemeClr val="dk2"/>
                </a:solidFill>
              </a:defRPr>
            </a:lvl1pPr>
            <a:lvl2pPr lvl="1" rtl="0" algn="ctr">
              <a:spcBef>
                <a:spcPts val="0"/>
              </a:spcBef>
              <a:spcAft>
                <a:spcPts val="0"/>
              </a:spcAft>
              <a:buNone/>
              <a:defRPr sz="2500">
                <a:solidFill>
                  <a:schemeClr val="dk2"/>
                </a:solidFill>
              </a:defRPr>
            </a:lvl2pPr>
            <a:lvl3pPr lvl="2" rtl="0" algn="ctr">
              <a:spcBef>
                <a:spcPts val="0"/>
              </a:spcBef>
              <a:spcAft>
                <a:spcPts val="0"/>
              </a:spcAft>
              <a:buNone/>
              <a:defRPr sz="2500">
                <a:solidFill>
                  <a:schemeClr val="dk2"/>
                </a:solidFill>
              </a:defRPr>
            </a:lvl3pPr>
            <a:lvl4pPr lvl="3" rtl="0" algn="ctr">
              <a:spcBef>
                <a:spcPts val="0"/>
              </a:spcBef>
              <a:spcAft>
                <a:spcPts val="0"/>
              </a:spcAft>
              <a:buNone/>
              <a:defRPr sz="2500">
                <a:solidFill>
                  <a:schemeClr val="dk2"/>
                </a:solidFill>
              </a:defRPr>
            </a:lvl4pPr>
            <a:lvl5pPr lvl="4" rtl="0" algn="ctr">
              <a:spcBef>
                <a:spcPts val="0"/>
              </a:spcBef>
              <a:spcAft>
                <a:spcPts val="0"/>
              </a:spcAft>
              <a:buNone/>
              <a:defRPr sz="2500">
                <a:solidFill>
                  <a:schemeClr val="dk2"/>
                </a:solidFill>
              </a:defRPr>
            </a:lvl5pPr>
            <a:lvl6pPr lvl="5" rtl="0" algn="ctr">
              <a:spcBef>
                <a:spcPts val="0"/>
              </a:spcBef>
              <a:spcAft>
                <a:spcPts val="0"/>
              </a:spcAft>
              <a:buNone/>
              <a:defRPr sz="2500">
                <a:solidFill>
                  <a:schemeClr val="dk2"/>
                </a:solidFill>
              </a:defRPr>
            </a:lvl6pPr>
            <a:lvl7pPr lvl="6" rtl="0" algn="ctr">
              <a:spcBef>
                <a:spcPts val="0"/>
              </a:spcBef>
              <a:spcAft>
                <a:spcPts val="0"/>
              </a:spcAft>
              <a:buNone/>
              <a:defRPr sz="2500">
                <a:solidFill>
                  <a:schemeClr val="dk2"/>
                </a:solidFill>
              </a:defRPr>
            </a:lvl7pPr>
            <a:lvl8pPr lvl="7" rtl="0" algn="ctr">
              <a:spcBef>
                <a:spcPts val="0"/>
              </a:spcBef>
              <a:spcAft>
                <a:spcPts val="0"/>
              </a:spcAft>
              <a:buNone/>
              <a:defRPr sz="2500">
                <a:solidFill>
                  <a:schemeClr val="dk2"/>
                </a:solidFill>
              </a:defRPr>
            </a:lvl8pPr>
            <a:lvl9pPr lvl="8" rtl="0" algn="ctr">
              <a:spcBef>
                <a:spcPts val="0"/>
              </a:spcBef>
              <a:spcAft>
                <a:spcPts val="0"/>
              </a:spcAft>
              <a:buNone/>
              <a:defRPr sz="2500">
                <a:solidFill>
                  <a:schemeClr val="dk2"/>
                </a:solidFill>
              </a:defRPr>
            </a:lvl9pPr>
          </a:lstStyle>
          <a:p/>
        </p:txBody>
      </p:sp>
      <p:sp>
        <p:nvSpPr>
          <p:cNvPr id="111" name="Google Shape;111;p17"/>
          <p:cNvSpPr txBox="1"/>
          <p:nvPr>
            <p:ph idx="1" type="subTitle"/>
          </p:nvPr>
        </p:nvSpPr>
        <p:spPr>
          <a:xfrm>
            <a:off x="3643950" y="3349694"/>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2"/>
                </a:solidFill>
                <a:latin typeface="Lato"/>
                <a:ea typeface="Lato"/>
                <a:cs typeface="Lato"/>
                <a:sym typeface="Lato"/>
              </a:defRPr>
            </a:lvl1pPr>
            <a:lvl2pPr lvl="1" rtl="0" algn="r">
              <a:lnSpc>
                <a:spcPct val="100000"/>
              </a:lnSpc>
              <a:spcBef>
                <a:spcPts val="0"/>
              </a:spcBef>
              <a:spcAft>
                <a:spcPts val="0"/>
              </a:spcAft>
              <a:buNone/>
              <a:defRPr b="1" sz="1600">
                <a:solidFill>
                  <a:schemeClr val="dk2"/>
                </a:solidFill>
                <a:latin typeface="Lato"/>
                <a:ea typeface="Lato"/>
                <a:cs typeface="Lato"/>
                <a:sym typeface="Lato"/>
              </a:defRPr>
            </a:lvl2pPr>
            <a:lvl3pPr lvl="2" rtl="0" algn="r">
              <a:lnSpc>
                <a:spcPct val="100000"/>
              </a:lnSpc>
              <a:spcBef>
                <a:spcPts val="0"/>
              </a:spcBef>
              <a:spcAft>
                <a:spcPts val="0"/>
              </a:spcAft>
              <a:buNone/>
              <a:defRPr b="1" sz="1600">
                <a:solidFill>
                  <a:schemeClr val="dk2"/>
                </a:solidFill>
                <a:latin typeface="Lato"/>
                <a:ea typeface="Lato"/>
                <a:cs typeface="Lato"/>
                <a:sym typeface="Lato"/>
              </a:defRPr>
            </a:lvl3pPr>
            <a:lvl4pPr lvl="3" rtl="0" algn="r">
              <a:lnSpc>
                <a:spcPct val="100000"/>
              </a:lnSpc>
              <a:spcBef>
                <a:spcPts val="0"/>
              </a:spcBef>
              <a:spcAft>
                <a:spcPts val="0"/>
              </a:spcAft>
              <a:buNone/>
              <a:defRPr b="1" sz="1600">
                <a:solidFill>
                  <a:schemeClr val="dk2"/>
                </a:solidFill>
                <a:latin typeface="Lato"/>
                <a:ea typeface="Lato"/>
                <a:cs typeface="Lato"/>
                <a:sym typeface="Lato"/>
              </a:defRPr>
            </a:lvl4pPr>
            <a:lvl5pPr lvl="4" rtl="0" algn="r">
              <a:lnSpc>
                <a:spcPct val="100000"/>
              </a:lnSpc>
              <a:spcBef>
                <a:spcPts val="0"/>
              </a:spcBef>
              <a:spcAft>
                <a:spcPts val="0"/>
              </a:spcAft>
              <a:buNone/>
              <a:defRPr b="1" sz="1600">
                <a:solidFill>
                  <a:schemeClr val="dk2"/>
                </a:solidFill>
                <a:latin typeface="Lato"/>
                <a:ea typeface="Lato"/>
                <a:cs typeface="Lato"/>
                <a:sym typeface="Lato"/>
              </a:defRPr>
            </a:lvl5pPr>
            <a:lvl6pPr lvl="5" rtl="0" algn="r">
              <a:lnSpc>
                <a:spcPct val="100000"/>
              </a:lnSpc>
              <a:spcBef>
                <a:spcPts val="0"/>
              </a:spcBef>
              <a:spcAft>
                <a:spcPts val="0"/>
              </a:spcAft>
              <a:buNone/>
              <a:defRPr b="1" sz="1600">
                <a:solidFill>
                  <a:schemeClr val="dk2"/>
                </a:solidFill>
                <a:latin typeface="Lato"/>
                <a:ea typeface="Lato"/>
                <a:cs typeface="Lato"/>
                <a:sym typeface="Lato"/>
              </a:defRPr>
            </a:lvl6pPr>
            <a:lvl7pPr lvl="6" rtl="0" algn="r">
              <a:lnSpc>
                <a:spcPct val="100000"/>
              </a:lnSpc>
              <a:spcBef>
                <a:spcPts val="0"/>
              </a:spcBef>
              <a:spcAft>
                <a:spcPts val="0"/>
              </a:spcAft>
              <a:buNone/>
              <a:defRPr b="1" sz="1600">
                <a:solidFill>
                  <a:schemeClr val="dk2"/>
                </a:solidFill>
                <a:latin typeface="Lato"/>
                <a:ea typeface="Lato"/>
                <a:cs typeface="Lato"/>
                <a:sym typeface="Lato"/>
              </a:defRPr>
            </a:lvl7pPr>
            <a:lvl8pPr lvl="7" rtl="0" algn="r">
              <a:lnSpc>
                <a:spcPct val="100000"/>
              </a:lnSpc>
              <a:spcBef>
                <a:spcPts val="0"/>
              </a:spcBef>
              <a:spcAft>
                <a:spcPts val="0"/>
              </a:spcAft>
              <a:buNone/>
              <a:defRPr b="1" sz="1600">
                <a:solidFill>
                  <a:schemeClr val="dk2"/>
                </a:solidFill>
                <a:latin typeface="Lato"/>
                <a:ea typeface="Lato"/>
                <a:cs typeface="Lato"/>
                <a:sym typeface="Lato"/>
              </a:defRPr>
            </a:lvl8pPr>
            <a:lvl9pPr lvl="8" rtl="0" algn="r">
              <a:lnSpc>
                <a:spcPct val="100000"/>
              </a:lnSpc>
              <a:spcBef>
                <a:spcPts val="0"/>
              </a:spcBef>
              <a:spcAft>
                <a:spcPts val="0"/>
              </a:spcAft>
              <a:buNone/>
              <a:defRPr b="1" sz="1600">
                <a:solidFill>
                  <a:schemeClr val="dk2"/>
                </a:solidFill>
                <a:latin typeface="Lato"/>
                <a:ea typeface="Lato"/>
                <a:cs typeface="Lato"/>
                <a:sym typeface="Lato"/>
              </a:defRPr>
            </a:lvl9pPr>
          </a:lstStyle>
          <a:p/>
        </p:txBody>
      </p:sp>
      <p:sp>
        <p:nvSpPr>
          <p:cNvPr id="112" name="Google Shape;112;p17"/>
          <p:cNvSpPr txBox="1"/>
          <p:nvPr>
            <p:ph idx="2" type="subTitle"/>
          </p:nvPr>
        </p:nvSpPr>
        <p:spPr>
          <a:xfrm>
            <a:off x="3408900" y="3515830"/>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r">
              <a:lnSpc>
                <a:spcPct val="100000"/>
              </a:lnSpc>
              <a:spcBef>
                <a:spcPts val="0"/>
              </a:spcBef>
              <a:spcAft>
                <a:spcPts val="0"/>
              </a:spcAft>
              <a:buNone/>
              <a:defRPr sz="1400">
                <a:solidFill>
                  <a:schemeClr val="dk2"/>
                </a:solidFill>
              </a:defRPr>
            </a:lvl2pPr>
            <a:lvl3pPr lvl="2" rtl="0" algn="r">
              <a:lnSpc>
                <a:spcPct val="100000"/>
              </a:lnSpc>
              <a:spcBef>
                <a:spcPts val="0"/>
              </a:spcBef>
              <a:spcAft>
                <a:spcPts val="0"/>
              </a:spcAft>
              <a:buNone/>
              <a:defRPr sz="1400">
                <a:solidFill>
                  <a:schemeClr val="dk2"/>
                </a:solidFill>
              </a:defRPr>
            </a:lvl3pPr>
            <a:lvl4pPr lvl="3" rtl="0" algn="r">
              <a:lnSpc>
                <a:spcPct val="100000"/>
              </a:lnSpc>
              <a:spcBef>
                <a:spcPts val="0"/>
              </a:spcBef>
              <a:spcAft>
                <a:spcPts val="0"/>
              </a:spcAft>
              <a:buNone/>
              <a:defRPr sz="1400">
                <a:solidFill>
                  <a:schemeClr val="dk2"/>
                </a:solidFill>
              </a:defRPr>
            </a:lvl4pPr>
            <a:lvl5pPr lvl="4" rtl="0" algn="r">
              <a:lnSpc>
                <a:spcPct val="100000"/>
              </a:lnSpc>
              <a:spcBef>
                <a:spcPts val="0"/>
              </a:spcBef>
              <a:spcAft>
                <a:spcPts val="0"/>
              </a:spcAft>
              <a:buNone/>
              <a:defRPr sz="1400">
                <a:solidFill>
                  <a:schemeClr val="dk2"/>
                </a:solidFill>
              </a:defRPr>
            </a:lvl5pPr>
            <a:lvl6pPr lvl="5" rtl="0" algn="r">
              <a:lnSpc>
                <a:spcPct val="100000"/>
              </a:lnSpc>
              <a:spcBef>
                <a:spcPts val="0"/>
              </a:spcBef>
              <a:spcAft>
                <a:spcPts val="0"/>
              </a:spcAft>
              <a:buNone/>
              <a:defRPr sz="1400">
                <a:solidFill>
                  <a:schemeClr val="dk2"/>
                </a:solidFill>
              </a:defRPr>
            </a:lvl6pPr>
            <a:lvl7pPr lvl="6" rtl="0" algn="r">
              <a:lnSpc>
                <a:spcPct val="100000"/>
              </a:lnSpc>
              <a:spcBef>
                <a:spcPts val="0"/>
              </a:spcBef>
              <a:spcAft>
                <a:spcPts val="0"/>
              </a:spcAft>
              <a:buNone/>
              <a:defRPr sz="1400">
                <a:solidFill>
                  <a:schemeClr val="dk2"/>
                </a:solidFill>
              </a:defRPr>
            </a:lvl7pPr>
            <a:lvl8pPr lvl="7" rtl="0" algn="r">
              <a:lnSpc>
                <a:spcPct val="100000"/>
              </a:lnSpc>
              <a:spcBef>
                <a:spcPts val="0"/>
              </a:spcBef>
              <a:spcAft>
                <a:spcPts val="0"/>
              </a:spcAft>
              <a:buNone/>
              <a:defRPr sz="1400">
                <a:solidFill>
                  <a:schemeClr val="dk2"/>
                </a:solidFill>
              </a:defRPr>
            </a:lvl8pPr>
            <a:lvl9pPr lvl="8" rtl="0" algn="r">
              <a:lnSpc>
                <a:spcPct val="100000"/>
              </a:lnSpc>
              <a:spcBef>
                <a:spcPts val="0"/>
              </a:spcBef>
              <a:spcAft>
                <a:spcPts val="0"/>
              </a:spcAft>
              <a:buNone/>
              <a:defRPr sz="1400">
                <a:solidFill>
                  <a:schemeClr val="dk2"/>
                </a:solidFill>
              </a:defRPr>
            </a:lvl9pPr>
          </a:lstStyle>
          <a:p/>
        </p:txBody>
      </p:sp>
      <p:sp>
        <p:nvSpPr>
          <p:cNvPr id="113" name="Google Shape;113;p17"/>
          <p:cNvSpPr txBox="1"/>
          <p:nvPr>
            <p:ph idx="3" type="subTitle"/>
          </p:nvPr>
        </p:nvSpPr>
        <p:spPr>
          <a:xfrm>
            <a:off x="948150" y="3349694"/>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2"/>
                </a:solidFill>
                <a:latin typeface="Lato"/>
                <a:ea typeface="Lato"/>
                <a:cs typeface="Lato"/>
                <a:sym typeface="Lato"/>
              </a:defRPr>
            </a:lvl1pPr>
            <a:lvl2pPr lvl="1" rtl="0" algn="r">
              <a:lnSpc>
                <a:spcPct val="100000"/>
              </a:lnSpc>
              <a:spcBef>
                <a:spcPts val="0"/>
              </a:spcBef>
              <a:spcAft>
                <a:spcPts val="0"/>
              </a:spcAft>
              <a:buNone/>
              <a:defRPr b="1" sz="1600">
                <a:solidFill>
                  <a:schemeClr val="dk2"/>
                </a:solidFill>
                <a:latin typeface="Lato"/>
                <a:ea typeface="Lato"/>
                <a:cs typeface="Lato"/>
                <a:sym typeface="Lato"/>
              </a:defRPr>
            </a:lvl2pPr>
            <a:lvl3pPr lvl="2" rtl="0" algn="r">
              <a:lnSpc>
                <a:spcPct val="100000"/>
              </a:lnSpc>
              <a:spcBef>
                <a:spcPts val="0"/>
              </a:spcBef>
              <a:spcAft>
                <a:spcPts val="0"/>
              </a:spcAft>
              <a:buNone/>
              <a:defRPr b="1" sz="1600">
                <a:solidFill>
                  <a:schemeClr val="dk2"/>
                </a:solidFill>
                <a:latin typeface="Lato"/>
                <a:ea typeface="Lato"/>
                <a:cs typeface="Lato"/>
                <a:sym typeface="Lato"/>
              </a:defRPr>
            </a:lvl3pPr>
            <a:lvl4pPr lvl="3" rtl="0" algn="r">
              <a:lnSpc>
                <a:spcPct val="100000"/>
              </a:lnSpc>
              <a:spcBef>
                <a:spcPts val="0"/>
              </a:spcBef>
              <a:spcAft>
                <a:spcPts val="0"/>
              </a:spcAft>
              <a:buNone/>
              <a:defRPr b="1" sz="1600">
                <a:solidFill>
                  <a:schemeClr val="dk2"/>
                </a:solidFill>
                <a:latin typeface="Lato"/>
                <a:ea typeface="Lato"/>
                <a:cs typeface="Lato"/>
                <a:sym typeface="Lato"/>
              </a:defRPr>
            </a:lvl4pPr>
            <a:lvl5pPr lvl="4" rtl="0" algn="r">
              <a:lnSpc>
                <a:spcPct val="100000"/>
              </a:lnSpc>
              <a:spcBef>
                <a:spcPts val="0"/>
              </a:spcBef>
              <a:spcAft>
                <a:spcPts val="0"/>
              </a:spcAft>
              <a:buNone/>
              <a:defRPr b="1" sz="1600">
                <a:solidFill>
                  <a:schemeClr val="dk2"/>
                </a:solidFill>
                <a:latin typeface="Lato"/>
                <a:ea typeface="Lato"/>
                <a:cs typeface="Lato"/>
                <a:sym typeface="Lato"/>
              </a:defRPr>
            </a:lvl5pPr>
            <a:lvl6pPr lvl="5" rtl="0" algn="r">
              <a:lnSpc>
                <a:spcPct val="100000"/>
              </a:lnSpc>
              <a:spcBef>
                <a:spcPts val="0"/>
              </a:spcBef>
              <a:spcAft>
                <a:spcPts val="0"/>
              </a:spcAft>
              <a:buNone/>
              <a:defRPr b="1" sz="1600">
                <a:solidFill>
                  <a:schemeClr val="dk2"/>
                </a:solidFill>
                <a:latin typeface="Lato"/>
                <a:ea typeface="Lato"/>
                <a:cs typeface="Lato"/>
                <a:sym typeface="Lato"/>
              </a:defRPr>
            </a:lvl6pPr>
            <a:lvl7pPr lvl="6" rtl="0" algn="r">
              <a:lnSpc>
                <a:spcPct val="100000"/>
              </a:lnSpc>
              <a:spcBef>
                <a:spcPts val="0"/>
              </a:spcBef>
              <a:spcAft>
                <a:spcPts val="0"/>
              </a:spcAft>
              <a:buNone/>
              <a:defRPr b="1" sz="1600">
                <a:solidFill>
                  <a:schemeClr val="dk2"/>
                </a:solidFill>
                <a:latin typeface="Lato"/>
                <a:ea typeface="Lato"/>
                <a:cs typeface="Lato"/>
                <a:sym typeface="Lato"/>
              </a:defRPr>
            </a:lvl7pPr>
            <a:lvl8pPr lvl="7" rtl="0" algn="r">
              <a:lnSpc>
                <a:spcPct val="100000"/>
              </a:lnSpc>
              <a:spcBef>
                <a:spcPts val="0"/>
              </a:spcBef>
              <a:spcAft>
                <a:spcPts val="0"/>
              </a:spcAft>
              <a:buNone/>
              <a:defRPr b="1" sz="1600">
                <a:solidFill>
                  <a:schemeClr val="dk2"/>
                </a:solidFill>
                <a:latin typeface="Lato"/>
                <a:ea typeface="Lato"/>
                <a:cs typeface="Lato"/>
                <a:sym typeface="Lato"/>
              </a:defRPr>
            </a:lvl8pPr>
            <a:lvl9pPr lvl="8" rtl="0" algn="r">
              <a:lnSpc>
                <a:spcPct val="100000"/>
              </a:lnSpc>
              <a:spcBef>
                <a:spcPts val="0"/>
              </a:spcBef>
              <a:spcAft>
                <a:spcPts val="0"/>
              </a:spcAft>
              <a:buNone/>
              <a:defRPr b="1" sz="1600">
                <a:solidFill>
                  <a:schemeClr val="dk2"/>
                </a:solidFill>
                <a:latin typeface="Lato"/>
                <a:ea typeface="Lato"/>
                <a:cs typeface="Lato"/>
                <a:sym typeface="Lato"/>
              </a:defRPr>
            </a:lvl9pPr>
          </a:lstStyle>
          <a:p/>
        </p:txBody>
      </p:sp>
      <p:sp>
        <p:nvSpPr>
          <p:cNvPr id="114" name="Google Shape;114;p17"/>
          <p:cNvSpPr txBox="1"/>
          <p:nvPr>
            <p:ph idx="4" type="subTitle"/>
          </p:nvPr>
        </p:nvSpPr>
        <p:spPr>
          <a:xfrm>
            <a:off x="713100" y="3515825"/>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r">
              <a:lnSpc>
                <a:spcPct val="100000"/>
              </a:lnSpc>
              <a:spcBef>
                <a:spcPts val="0"/>
              </a:spcBef>
              <a:spcAft>
                <a:spcPts val="0"/>
              </a:spcAft>
              <a:buNone/>
              <a:defRPr sz="1400">
                <a:solidFill>
                  <a:schemeClr val="dk2"/>
                </a:solidFill>
              </a:defRPr>
            </a:lvl2pPr>
            <a:lvl3pPr lvl="2" rtl="0" algn="r">
              <a:lnSpc>
                <a:spcPct val="100000"/>
              </a:lnSpc>
              <a:spcBef>
                <a:spcPts val="0"/>
              </a:spcBef>
              <a:spcAft>
                <a:spcPts val="0"/>
              </a:spcAft>
              <a:buNone/>
              <a:defRPr sz="1400">
                <a:solidFill>
                  <a:schemeClr val="dk2"/>
                </a:solidFill>
              </a:defRPr>
            </a:lvl3pPr>
            <a:lvl4pPr lvl="3" rtl="0" algn="r">
              <a:lnSpc>
                <a:spcPct val="100000"/>
              </a:lnSpc>
              <a:spcBef>
                <a:spcPts val="0"/>
              </a:spcBef>
              <a:spcAft>
                <a:spcPts val="0"/>
              </a:spcAft>
              <a:buNone/>
              <a:defRPr sz="1400">
                <a:solidFill>
                  <a:schemeClr val="dk2"/>
                </a:solidFill>
              </a:defRPr>
            </a:lvl4pPr>
            <a:lvl5pPr lvl="4" rtl="0" algn="r">
              <a:lnSpc>
                <a:spcPct val="100000"/>
              </a:lnSpc>
              <a:spcBef>
                <a:spcPts val="0"/>
              </a:spcBef>
              <a:spcAft>
                <a:spcPts val="0"/>
              </a:spcAft>
              <a:buNone/>
              <a:defRPr sz="1400">
                <a:solidFill>
                  <a:schemeClr val="dk2"/>
                </a:solidFill>
              </a:defRPr>
            </a:lvl5pPr>
            <a:lvl6pPr lvl="5" rtl="0" algn="r">
              <a:lnSpc>
                <a:spcPct val="100000"/>
              </a:lnSpc>
              <a:spcBef>
                <a:spcPts val="0"/>
              </a:spcBef>
              <a:spcAft>
                <a:spcPts val="0"/>
              </a:spcAft>
              <a:buNone/>
              <a:defRPr sz="1400">
                <a:solidFill>
                  <a:schemeClr val="dk2"/>
                </a:solidFill>
              </a:defRPr>
            </a:lvl6pPr>
            <a:lvl7pPr lvl="6" rtl="0" algn="r">
              <a:lnSpc>
                <a:spcPct val="100000"/>
              </a:lnSpc>
              <a:spcBef>
                <a:spcPts val="0"/>
              </a:spcBef>
              <a:spcAft>
                <a:spcPts val="0"/>
              </a:spcAft>
              <a:buNone/>
              <a:defRPr sz="1400">
                <a:solidFill>
                  <a:schemeClr val="dk2"/>
                </a:solidFill>
              </a:defRPr>
            </a:lvl7pPr>
            <a:lvl8pPr lvl="7" rtl="0" algn="r">
              <a:lnSpc>
                <a:spcPct val="100000"/>
              </a:lnSpc>
              <a:spcBef>
                <a:spcPts val="0"/>
              </a:spcBef>
              <a:spcAft>
                <a:spcPts val="0"/>
              </a:spcAft>
              <a:buNone/>
              <a:defRPr sz="1400">
                <a:solidFill>
                  <a:schemeClr val="dk2"/>
                </a:solidFill>
              </a:defRPr>
            </a:lvl8pPr>
            <a:lvl9pPr lvl="8" rtl="0" algn="r">
              <a:lnSpc>
                <a:spcPct val="100000"/>
              </a:lnSpc>
              <a:spcBef>
                <a:spcPts val="0"/>
              </a:spcBef>
              <a:spcAft>
                <a:spcPts val="0"/>
              </a:spcAft>
              <a:buNone/>
              <a:defRPr sz="1400">
                <a:solidFill>
                  <a:schemeClr val="dk2"/>
                </a:solidFill>
              </a:defRPr>
            </a:lvl9pPr>
          </a:lstStyle>
          <a:p/>
        </p:txBody>
      </p:sp>
      <p:sp>
        <p:nvSpPr>
          <p:cNvPr id="115" name="Google Shape;115;p17"/>
          <p:cNvSpPr txBox="1"/>
          <p:nvPr>
            <p:ph idx="5" type="subTitle"/>
          </p:nvPr>
        </p:nvSpPr>
        <p:spPr>
          <a:xfrm>
            <a:off x="6339750" y="3349694"/>
            <a:ext cx="1856100" cy="34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1600">
                <a:solidFill>
                  <a:schemeClr val="dk2"/>
                </a:solidFill>
                <a:latin typeface="Lato"/>
                <a:ea typeface="Lato"/>
                <a:cs typeface="Lato"/>
                <a:sym typeface="Lato"/>
              </a:defRPr>
            </a:lvl1pPr>
            <a:lvl2pPr lvl="1" rtl="0" algn="r">
              <a:lnSpc>
                <a:spcPct val="100000"/>
              </a:lnSpc>
              <a:spcBef>
                <a:spcPts val="0"/>
              </a:spcBef>
              <a:spcAft>
                <a:spcPts val="0"/>
              </a:spcAft>
              <a:buNone/>
              <a:defRPr b="1" sz="1600">
                <a:solidFill>
                  <a:schemeClr val="dk2"/>
                </a:solidFill>
                <a:latin typeface="Lato"/>
                <a:ea typeface="Lato"/>
                <a:cs typeface="Lato"/>
                <a:sym typeface="Lato"/>
              </a:defRPr>
            </a:lvl2pPr>
            <a:lvl3pPr lvl="2" rtl="0" algn="r">
              <a:lnSpc>
                <a:spcPct val="100000"/>
              </a:lnSpc>
              <a:spcBef>
                <a:spcPts val="0"/>
              </a:spcBef>
              <a:spcAft>
                <a:spcPts val="0"/>
              </a:spcAft>
              <a:buNone/>
              <a:defRPr b="1" sz="1600">
                <a:solidFill>
                  <a:schemeClr val="dk2"/>
                </a:solidFill>
                <a:latin typeface="Lato"/>
                <a:ea typeface="Lato"/>
                <a:cs typeface="Lato"/>
                <a:sym typeface="Lato"/>
              </a:defRPr>
            </a:lvl3pPr>
            <a:lvl4pPr lvl="3" rtl="0" algn="r">
              <a:lnSpc>
                <a:spcPct val="100000"/>
              </a:lnSpc>
              <a:spcBef>
                <a:spcPts val="0"/>
              </a:spcBef>
              <a:spcAft>
                <a:spcPts val="0"/>
              </a:spcAft>
              <a:buNone/>
              <a:defRPr b="1" sz="1600">
                <a:solidFill>
                  <a:schemeClr val="dk2"/>
                </a:solidFill>
                <a:latin typeface="Lato"/>
                <a:ea typeface="Lato"/>
                <a:cs typeface="Lato"/>
                <a:sym typeface="Lato"/>
              </a:defRPr>
            </a:lvl4pPr>
            <a:lvl5pPr lvl="4" rtl="0" algn="r">
              <a:lnSpc>
                <a:spcPct val="100000"/>
              </a:lnSpc>
              <a:spcBef>
                <a:spcPts val="0"/>
              </a:spcBef>
              <a:spcAft>
                <a:spcPts val="0"/>
              </a:spcAft>
              <a:buNone/>
              <a:defRPr b="1" sz="1600">
                <a:solidFill>
                  <a:schemeClr val="dk2"/>
                </a:solidFill>
                <a:latin typeface="Lato"/>
                <a:ea typeface="Lato"/>
                <a:cs typeface="Lato"/>
                <a:sym typeface="Lato"/>
              </a:defRPr>
            </a:lvl5pPr>
            <a:lvl6pPr lvl="5" rtl="0" algn="r">
              <a:lnSpc>
                <a:spcPct val="100000"/>
              </a:lnSpc>
              <a:spcBef>
                <a:spcPts val="0"/>
              </a:spcBef>
              <a:spcAft>
                <a:spcPts val="0"/>
              </a:spcAft>
              <a:buNone/>
              <a:defRPr b="1" sz="1600">
                <a:solidFill>
                  <a:schemeClr val="dk2"/>
                </a:solidFill>
                <a:latin typeface="Lato"/>
                <a:ea typeface="Lato"/>
                <a:cs typeface="Lato"/>
                <a:sym typeface="Lato"/>
              </a:defRPr>
            </a:lvl6pPr>
            <a:lvl7pPr lvl="6" rtl="0" algn="r">
              <a:lnSpc>
                <a:spcPct val="100000"/>
              </a:lnSpc>
              <a:spcBef>
                <a:spcPts val="0"/>
              </a:spcBef>
              <a:spcAft>
                <a:spcPts val="0"/>
              </a:spcAft>
              <a:buNone/>
              <a:defRPr b="1" sz="1600">
                <a:solidFill>
                  <a:schemeClr val="dk2"/>
                </a:solidFill>
                <a:latin typeface="Lato"/>
                <a:ea typeface="Lato"/>
                <a:cs typeface="Lato"/>
                <a:sym typeface="Lato"/>
              </a:defRPr>
            </a:lvl7pPr>
            <a:lvl8pPr lvl="7" rtl="0" algn="r">
              <a:lnSpc>
                <a:spcPct val="100000"/>
              </a:lnSpc>
              <a:spcBef>
                <a:spcPts val="0"/>
              </a:spcBef>
              <a:spcAft>
                <a:spcPts val="0"/>
              </a:spcAft>
              <a:buNone/>
              <a:defRPr b="1" sz="1600">
                <a:solidFill>
                  <a:schemeClr val="dk2"/>
                </a:solidFill>
                <a:latin typeface="Lato"/>
                <a:ea typeface="Lato"/>
                <a:cs typeface="Lato"/>
                <a:sym typeface="Lato"/>
              </a:defRPr>
            </a:lvl8pPr>
            <a:lvl9pPr lvl="8" rtl="0" algn="r">
              <a:lnSpc>
                <a:spcPct val="100000"/>
              </a:lnSpc>
              <a:spcBef>
                <a:spcPts val="0"/>
              </a:spcBef>
              <a:spcAft>
                <a:spcPts val="0"/>
              </a:spcAft>
              <a:buNone/>
              <a:defRPr b="1" sz="1600">
                <a:solidFill>
                  <a:schemeClr val="dk2"/>
                </a:solidFill>
                <a:latin typeface="Lato"/>
                <a:ea typeface="Lato"/>
                <a:cs typeface="Lato"/>
                <a:sym typeface="Lato"/>
              </a:defRPr>
            </a:lvl9pPr>
          </a:lstStyle>
          <a:p/>
        </p:txBody>
      </p:sp>
      <p:sp>
        <p:nvSpPr>
          <p:cNvPr id="116" name="Google Shape;116;p17"/>
          <p:cNvSpPr txBox="1"/>
          <p:nvPr>
            <p:ph idx="6" type="subTitle"/>
          </p:nvPr>
        </p:nvSpPr>
        <p:spPr>
          <a:xfrm>
            <a:off x="6104700" y="3515830"/>
            <a:ext cx="2326200" cy="9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2"/>
                </a:solidFill>
              </a:defRPr>
            </a:lvl1pPr>
            <a:lvl2pPr lvl="1" rtl="0" algn="r">
              <a:lnSpc>
                <a:spcPct val="100000"/>
              </a:lnSpc>
              <a:spcBef>
                <a:spcPts val="0"/>
              </a:spcBef>
              <a:spcAft>
                <a:spcPts val="0"/>
              </a:spcAft>
              <a:buNone/>
              <a:defRPr sz="1400">
                <a:solidFill>
                  <a:schemeClr val="dk2"/>
                </a:solidFill>
              </a:defRPr>
            </a:lvl2pPr>
            <a:lvl3pPr lvl="2" rtl="0" algn="r">
              <a:lnSpc>
                <a:spcPct val="100000"/>
              </a:lnSpc>
              <a:spcBef>
                <a:spcPts val="0"/>
              </a:spcBef>
              <a:spcAft>
                <a:spcPts val="0"/>
              </a:spcAft>
              <a:buNone/>
              <a:defRPr sz="1400">
                <a:solidFill>
                  <a:schemeClr val="dk2"/>
                </a:solidFill>
              </a:defRPr>
            </a:lvl3pPr>
            <a:lvl4pPr lvl="3" rtl="0" algn="r">
              <a:lnSpc>
                <a:spcPct val="100000"/>
              </a:lnSpc>
              <a:spcBef>
                <a:spcPts val="0"/>
              </a:spcBef>
              <a:spcAft>
                <a:spcPts val="0"/>
              </a:spcAft>
              <a:buNone/>
              <a:defRPr sz="1400">
                <a:solidFill>
                  <a:schemeClr val="dk2"/>
                </a:solidFill>
              </a:defRPr>
            </a:lvl4pPr>
            <a:lvl5pPr lvl="4" rtl="0" algn="r">
              <a:lnSpc>
                <a:spcPct val="100000"/>
              </a:lnSpc>
              <a:spcBef>
                <a:spcPts val="0"/>
              </a:spcBef>
              <a:spcAft>
                <a:spcPts val="0"/>
              </a:spcAft>
              <a:buNone/>
              <a:defRPr sz="1400">
                <a:solidFill>
                  <a:schemeClr val="dk2"/>
                </a:solidFill>
              </a:defRPr>
            </a:lvl5pPr>
            <a:lvl6pPr lvl="5" rtl="0" algn="r">
              <a:lnSpc>
                <a:spcPct val="100000"/>
              </a:lnSpc>
              <a:spcBef>
                <a:spcPts val="0"/>
              </a:spcBef>
              <a:spcAft>
                <a:spcPts val="0"/>
              </a:spcAft>
              <a:buNone/>
              <a:defRPr sz="1400">
                <a:solidFill>
                  <a:schemeClr val="dk2"/>
                </a:solidFill>
              </a:defRPr>
            </a:lvl6pPr>
            <a:lvl7pPr lvl="6" rtl="0" algn="r">
              <a:lnSpc>
                <a:spcPct val="100000"/>
              </a:lnSpc>
              <a:spcBef>
                <a:spcPts val="0"/>
              </a:spcBef>
              <a:spcAft>
                <a:spcPts val="0"/>
              </a:spcAft>
              <a:buNone/>
              <a:defRPr sz="1400">
                <a:solidFill>
                  <a:schemeClr val="dk2"/>
                </a:solidFill>
              </a:defRPr>
            </a:lvl7pPr>
            <a:lvl8pPr lvl="7" rtl="0" algn="r">
              <a:lnSpc>
                <a:spcPct val="100000"/>
              </a:lnSpc>
              <a:spcBef>
                <a:spcPts val="0"/>
              </a:spcBef>
              <a:spcAft>
                <a:spcPts val="0"/>
              </a:spcAft>
              <a:buNone/>
              <a:defRPr sz="1400">
                <a:solidFill>
                  <a:schemeClr val="dk2"/>
                </a:solidFill>
              </a:defRPr>
            </a:lvl8pPr>
            <a:lvl9pPr lvl="8" rtl="0" algn="r">
              <a:lnSpc>
                <a:spcPct val="100000"/>
              </a:lnSpc>
              <a:spcBef>
                <a:spcPts val="0"/>
              </a:spcBef>
              <a:spcAft>
                <a:spcPts val="0"/>
              </a:spcAft>
              <a:buNone/>
              <a:defRPr sz="1400">
                <a:solidFill>
                  <a:schemeClr val="dk2"/>
                </a:solidFill>
              </a:defRPr>
            </a:lvl9pPr>
          </a:lstStyle>
          <a:p/>
        </p:txBody>
      </p:sp>
      <p:sp>
        <p:nvSpPr>
          <p:cNvPr id="117" name="Google Shape;117;p17"/>
          <p:cNvSpPr/>
          <p:nvPr/>
        </p:nvSpPr>
        <p:spPr>
          <a:xfrm flipH="1">
            <a:off x="2662125" y="4064474"/>
            <a:ext cx="1056900" cy="10809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flipH="1">
            <a:off x="7748100" y="277675"/>
            <a:ext cx="1395900" cy="14274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1_2">
    <p:bg>
      <p:bgPr>
        <a:solidFill>
          <a:schemeClr val="lt2"/>
        </a:solidFill>
      </p:bgPr>
    </p:bg>
    <p:spTree>
      <p:nvGrpSpPr>
        <p:cNvPr id="120" name="Shape 120"/>
        <p:cNvGrpSpPr/>
        <p:nvPr/>
      </p:nvGrpSpPr>
      <p:grpSpPr>
        <a:xfrm>
          <a:off x="0" y="0"/>
          <a:ext cx="0" cy="0"/>
          <a:chOff x="0" y="0"/>
          <a:chExt cx="0" cy="0"/>
        </a:xfrm>
      </p:grpSpPr>
      <p:sp>
        <p:nvSpPr>
          <p:cNvPr id="121" name="Google Shape;121;p18"/>
          <p:cNvSpPr txBox="1"/>
          <p:nvPr>
            <p:ph type="title"/>
          </p:nvPr>
        </p:nvSpPr>
        <p:spPr>
          <a:xfrm>
            <a:off x="714125" y="538575"/>
            <a:ext cx="39576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 name="Google Shape;122;p18"/>
          <p:cNvSpPr txBox="1"/>
          <p:nvPr>
            <p:ph idx="1" type="body"/>
          </p:nvPr>
        </p:nvSpPr>
        <p:spPr>
          <a:xfrm>
            <a:off x="714125" y="1114425"/>
            <a:ext cx="5220000" cy="3038700"/>
          </a:xfrm>
          <a:prstGeom prst="rect">
            <a:avLst/>
          </a:prstGeom>
        </p:spPr>
        <p:txBody>
          <a:bodyPr anchorCtr="0" anchor="t" bIns="91425" lIns="91425" spcFirstLastPara="1" rIns="91425" wrap="square" tIns="91425">
            <a:noAutofit/>
          </a:bodyPr>
          <a:lstStyle>
            <a:lvl1pPr indent="-304800" lvl="0" marL="457200" rtl="0">
              <a:lnSpc>
                <a:spcPct val="90000"/>
              </a:lnSpc>
              <a:spcBef>
                <a:spcPts val="0"/>
              </a:spcBef>
              <a:spcAft>
                <a:spcPts val="0"/>
              </a:spcAft>
              <a:buClr>
                <a:schemeClr val="lt1"/>
              </a:buClr>
              <a:buSzPts val="1200"/>
              <a:buChar char="●"/>
              <a:defRPr>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123" name="Google Shape;123;p18"/>
          <p:cNvSpPr/>
          <p:nvPr/>
        </p:nvSpPr>
        <p:spPr>
          <a:xfrm>
            <a:off x="0" y="3958221"/>
            <a:ext cx="1159500" cy="11853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02">
  <p:cSld name="ONE_COLUMN_TEXT_1_1_2">
    <p:bg>
      <p:bgPr>
        <a:solidFill>
          <a:schemeClr val="lt2"/>
        </a:solidFill>
      </p:bgPr>
    </p:bg>
    <p:spTree>
      <p:nvGrpSpPr>
        <p:cNvPr id="124" name="Shape 124"/>
        <p:cNvGrpSpPr/>
        <p:nvPr/>
      </p:nvGrpSpPr>
      <p:grpSpPr>
        <a:xfrm>
          <a:off x="0" y="0"/>
          <a:ext cx="0" cy="0"/>
          <a:chOff x="0" y="0"/>
          <a:chExt cx="0" cy="0"/>
        </a:xfrm>
      </p:grpSpPr>
      <p:sp>
        <p:nvSpPr>
          <p:cNvPr id="125" name="Google Shape;125;p19"/>
          <p:cNvSpPr/>
          <p:nvPr/>
        </p:nvSpPr>
        <p:spPr>
          <a:xfrm>
            <a:off x="3686700" y="0"/>
            <a:ext cx="1770600" cy="18096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ph idx="1" type="body"/>
          </p:nvPr>
        </p:nvSpPr>
        <p:spPr>
          <a:xfrm>
            <a:off x="4925025" y="3538575"/>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solidFill>
                  <a:schemeClr val="lt1"/>
                </a:solidFill>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27" name="Google Shape;127;p19"/>
          <p:cNvSpPr txBox="1"/>
          <p:nvPr>
            <p:ph idx="2" type="body"/>
          </p:nvPr>
        </p:nvSpPr>
        <p:spPr>
          <a:xfrm>
            <a:off x="1371975" y="3538575"/>
            <a:ext cx="2847000" cy="502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Clr>
                <a:schemeClr val="dk1"/>
              </a:buClr>
              <a:buSzPts val="1200"/>
              <a:buChar char="●"/>
              <a:defRPr>
                <a:solidFill>
                  <a:schemeClr val="lt1"/>
                </a:solidFill>
              </a:defRPr>
            </a:lvl1pPr>
            <a:lvl2pPr indent="-304800" lvl="1" marL="914400" rtl="0">
              <a:spcBef>
                <a:spcPts val="0"/>
              </a:spcBef>
              <a:spcAft>
                <a:spcPts val="0"/>
              </a:spcAft>
              <a:buClr>
                <a:schemeClr val="dk1"/>
              </a:buClr>
              <a:buSzPts val="1200"/>
              <a:buChar char="○"/>
              <a:defRPr sz="1200">
                <a:solidFill>
                  <a:schemeClr val="dk1"/>
                </a:solidFill>
              </a:defRPr>
            </a:lvl2pPr>
            <a:lvl3pPr indent="-304800" lvl="2" marL="1371600" rtl="0">
              <a:spcBef>
                <a:spcPts val="1600"/>
              </a:spcBef>
              <a:spcAft>
                <a:spcPts val="0"/>
              </a:spcAft>
              <a:buClr>
                <a:schemeClr val="dk1"/>
              </a:buClr>
              <a:buSzPts val="1200"/>
              <a:buChar char="■"/>
              <a:defRPr sz="1200">
                <a:solidFill>
                  <a:schemeClr val="dk1"/>
                </a:solidFill>
              </a:defRPr>
            </a:lvl3pPr>
            <a:lvl4pPr indent="-304800" lvl="3" marL="1828800" rtl="0">
              <a:spcBef>
                <a:spcPts val="1600"/>
              </a:spcBef>
              <a:spcAft>
                <a:spcPts val="0"/>
              </a:spcAft>
              <a:buClr>
                <a:schemeClr val="dk1"/>
              </a:buClr>
              <a:buSzPts val="1200"/>
              <a:buChar char="●"/>
              <a:defRPr sz="1200">
                <a:solidFill>
                  <a:schemeClr val="dk1"/>
                </a:solidFill>
              </a:defRPr>
            </a:lvl4pPr>
            <a:lvl5pPr indent="-304800" lvl="4" marL="2286000" rtl="0">
              <a:spcBef>
                <a:spcPts val="1600"/>
              </a:spcBef>
              <a:spcAft>
                <a:spcPts val="0"/>
              </a:spcAft>
              <a:buClr>
                <a:schemeClr val="dk1"/>
              </a:buClr>
              <a:buSzPts val="1200"/>
              <a:buChar char="○"/>
              <a:defRPr sz="1200">
                <a:solidFill>
                  <a:schemeClr val="dk1"/>
                </a:solidFill>
              </a:defRPr>
            </a:lvl5pPr>
            <a:lvl6pPr indent="-304800" lvl="5" marL="2743200" rtl="0">
              <a:spcBef>
                <a:spcPts val="1600"/>
              </a:spcBef>
              <a:spcAft>
                <a:spcPts val="0"/>
              </a:spcAft>
              <a:buClr>
                <a:schemeClr val="dk1"/>
              </a:buClr>
              <a:buSzPts val="1200"/>
              <a:buChar char="■"/>
              <a:defRPr sz="1200">
                <a:solidFill>
                  <a:schemeClr val="dk1"/>
                </a:solidFill>
              </a:defRPr>
            </a:lvl6pPr>
            <a:lvl7pPr indent="-304800" lvl="6" marL="3200400" rtl="0">
              <a:spcBef>
                <a:spcPts val="1600"/>
              </a:spcBef>
              <a:spcAft>
                <a:spcPts val="0"/>
              </a:spcAft>
              <a:buClr>
                <a:schemeClr val="dk1"/>
              </a:buClr>
              <a:buSzPts val="1200"/>
              <a:buChar char="●"/>
              <a:defRPr sz="1200">
                <a:solidFill>
                  <a:schemeClr val="dk1"/>
                </a:solidFill>
              </a:defRPr>
            </a:lvl7pPr>
            <a:lvl8pPr indent="-304800" lvl="7" marL="3657600" rtl="0">
              <a:spcBef>
                <a:spcPts val="1600"/>
              </a:spcBef>
              <a:spcAft>
                <a:spcPts val="0"/>
              </a:spcAft>
              <a:buClr>
                <a:schemeClr val="dk1"/>
              </a:buClr>
              <a:buSzPts val="1200"/>
              <a:buChar char="○"/>
              <a:defRPr sz="1200">
                <a:solidFill>
                  <a:schemeClr val="dk1"/>
                </a:solidFill>
              </a:defRPr>
            </a:lvl8pPr>
            <a:lvl9pPr indent="-304800" lvl="8" marL="4114800" rtl="0">
              <a:spcBef>
                <a:spcPts val="1600"/>
              </a:spcBef>
              <a:spcAft>
                <a:spcPts val="1600"/>
              </a:spcAft>
              <a:buClr>
                <a:schemeClr val="dk1"/>
              </a:buClr>
              <a:buSzPts val="1200"/>
              <a:buChar char="■"/>
              <a:defRPr sz="1200">
                <a:solidFill>
                  <a:schemeClr val="dk1"/>
                </a:solidFill>
              </a:defRPr>
            </a:lvl9pPr>
          </a:lstStyle>
          <a:p/>
        </p:txBody>
      </p:sp>
      <p:sp>
        <p:nvSpPr>
          <p:cNvPr id="128" name="Google Shape;128;p19"/>
          <p:cNvSpPr txBox="1"/>
          <p:nvPr>
            <p:ph type="title"/>
          </p:nvPr>
        </p:nvSpPr>
        <p:spPr>
          <a:xfrm>
            <a:off x="3521850" y="538575"/>
            <a:ext cx="2100300" cy="3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9"/>
          <p:cNvSpPr txBox="1"/>
          <p:nvPr>
            <p:ph idx="3" type="subTitle"/>
          </p:nvPr>
        </p:nvSpPr>
        <p:spPr>
          <a:xfrm>
            <a:off x="1745325" y="3261750"/>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lt1"/>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19"/>
          <p:cNvSpPr txBox="1"/>
          <p:nvPr>
            <p:ph idx="4" type="subTitle"/>
          </p:nvPr>
        </p:nvSpPr>
        <p:spPr>
          <a:xfrm>
            <a:off x="5298375" y="3261750"/>
            <a:ext cx="2100300" cy="3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1600">
                <a:solidFill>
                  <a:schemeClr val="lt1"/>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1" name="Google Shape;131;p19"/>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3992250" y="3957600"/>
            <a:ext cx="1159500" cy="1185900"/>
          </a:xfrm>
          <a:prstGeom prst="ellipse">
            <a:avLst/>
          </a:prstGeom>
          <a:solidFill>
            <a:srgbClr val="C1CFE0">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solidFill>
          <a:schemeClr val="lt2"/>
        </a:solidFill>
      </p:bgPr>
    </p:bg>
    <p:spTree>
      <p:nvGrpSpPr>
        <p:cNvPr id="133" name="Shape 133"/>
        <p:cNvGrpSpPr/>
        <p:nvPr/>
      </p:nvGrpSpPr>
      <p:grpSpPr>
        <a:xfrm>
          <a:off x="0" y="0"/>
          <a:ext cx="0" cy="0"/>
          <a:chOff x="0" y="0"/>
          <a:chExt cx="0" cy="0"/>
        </a:xfrm>
      </p:grpSpPr>
      <p:sp>
        <p:nvSpPr>
          <p:cNvPr id="134" name="Google Shape;134;p20"/>
          <p:cNvSpPr txBox="1"/>
          <p:nvPr>
            <p:ph type="title"/>
          </p:nvPr>
        </p:nvSpPr>
        <p:spPr>
          <a:xfrm>
            <a:off x="704088" y="539496"/>
            <a:ext cx="3576000" cy="36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2500">
                <a:solidFill>
                  <a:schemeClr val="accent3"/>
                </a:solidFill>
              </a:defRPr>
            </a:lvl1pPr>
            <a:lvl2pPr lvl="1" rtl="0">
              <a:spcBef>
                <a:spcPts val="0"/>
              </a:spcBef>
              <a:spcAft>
                <a:spcPts val="0"/>
              </a:spcAft>
              <a:buNone/>
              <a:defRPr b="1" sz="2500">
                <a:solidFill>
                  <a:schemeClr val="accent3"/>
                </a:solidFill>
              </a:defRPr>
            </a:lvl2pPr>
            <a:lvl3pPr lvl="2" rtl="0">
              <a:spcBef>
                <a:spcPts val="0"/>
              </a:spcBef>
              <a:spcAft>
                <a:spcPts val="0"/>
              </a:spcAft>
              <a:buNone/>
              <a:defRPr b="1" sz="2500">
                <a:solidFill>
                  <a:schemeClr val="accent3"/>
                </a:solidFill>
              </a:defRPr>
            </a:lvl3pPr>
            <a:lvl4pPr lvl="3" rtl="0">
              <a:spcBef>
                <a:spcPts val="0"/>
              </a:spcBef>
              <a:spcAft>
                <a:spcPts val="0"/>
              </a:spcAft>
              <a:buNone/>
              <a:defRPr b="1" sz="2500">
                <a:solidFill>
                  <a:schemeClr val="accent3"/>
                </a:solidFill>
              </a:defRPr>
            </a:lvl4pPr>
            <a:lvl5pPr lvl="4" rtl="0">
              <a:spcBef>
                <a:spcPts val="0"/>
              </a:spcBef>
              <a:spcAft>
                <a:spcPts val="0"/>
              </a:spcAft>
              <a:buNone/>
              <a:defRPr b="1" sz="2500">
                <a:solidFill>
                  <a:schemeClr val="accent3"/>
                </a:solidFill>
              </a:defRPr>
            </a:lvl5pPr>
            <a:lvl6pPr lvl="5" rtl="0">
              <a:spcBef>
                <a:spcPts val="0"/>
              </a:spcBef>
              <a:spcAft>
                <a:spcPts val="0"/>
              </a:spcAft>
              <a:buNone/>
              <a:defRPr b="1" sz="2500">
                <a:solidFill>
                  <a:schemeClr val="accent3"/>
                </a:solidFill>
              </a:defRPr>
            </a:lvl6pPr>
            <a:lvl7pPr lvl="6" rtl="0">
              <a:spcBef>
                <a:spcPts val="0"/>
              </a:spcBef>
              <a:spcAft>
                <a:spcPts val="0"/>
              </a:spcAft>
              <a:buNone/>
              <a:defRPr b="1" sz="2500">
                <a:solidFill>
                  <a:schemeClr val="accent3"/>
                </a:solidFill>
              </a:defRPr>
            </a:lvl7pPr>
            <a:lvl8pPr lvl="7" rtl="0">
              <a:spcBef>
                <a:spcPts val="0"/>
              </a:spcBef>
              <a:spcAft>
                <a:spcPts val="0"/>
              </a:spcAft>
              <a:buNone/>
              <a:defRPr b="1" sz="2500">
                <a:solidFill>
                  <a:schemeClr val="accent3"/>
                </a:solidFill>
              </a:defRPr>
            </a:lvl8pPr>
            <a:lvl9pPr lvl="8" rtl="0">
              <a:spcBef>
                <a:spcPts val="0"/>
              </a:spcBef>
              <a:spcAft>
                <a:spcPts val="0"/>
              </a:spcAft>
              <a:buNone/>
              <a:defRPr b="1" sz="2500">
                <a:solidFill>
                  <a:schemeClr val="accent3"/>
                </a:solidFill>
              </a:defRPr>
            </a:lvl9pPr>
          </a:lstStyle>
          <a:p/>
        </p:txBody>
      </p:sp>
      <p:sp>
        <p:nvSpPr>
          <p:cNvPr id="135" name="Google Shape;135;p20"/>
          <p:cNvSpPr txBox="1"/>
          <p:nvPr>
            <p:ph idx="1" type="subTitle"/>
          </p:nvPr>
        </p:nvSpPr>
        <p:spPr>
          <a:xfrm>
            <a:off x="1103550" y="1874778"/>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lt1"/>
                </a:solidFill>
                <a:latin typeface="Lato"/>
                <a:ea typeface="Lato"/>
                <a:cs typeface="Lato"/>
                <a:sym typeface="Lato"/>
              </a:defRPr>
            </a:lvl1pPr>
            <a:lvl2pPr lvl="1" rtl="0" algn="r">
              <a:lnSpc>
                <a:spcPct val="100000"/>
              </a:lnSpc>
              <a:spcBef>
                <a:spcPts val="0"/>
              </a:spcBef>
              <a:spcAft>
                <a:spcPts val="0"/>
              </a:spcAft>
              <a:buNone/>
              <a:defRPr b="1" sz="1600">
                <a:solidFill>
                  <a:schemeClr val="lt1"/>
                </a:solidFill>
                <a:latin typeface="Lato"/>
                <a:ea typeface="Lato"/>
                <a:cs typeface="Lato"/>
                <a:sym typeface="Lato"/>
              </a:defRPr>
            </a:lvl2pPr>
            <a:lvl3pPr lvl="2" rtl="0" algn="r">
              <a:lnSpc>
                <a:spcPct val="100000"/>
              </a:lnSpc>
              <a:spcBef>
                <a:spcPts val="0"/>
              </a:spcBef>
              <a:spcAft>
                <a:spcPts val="0"/>
              </a:spcAft>
              <a:buNone/>
              <a:defRPr b="1" sz="1600">
                <a:solidFill>
                  <a:schemeClr val="lt1"/>
                </a:solidFill>
                <a:latin typeface="Lato"/>
                <a:ea typeface="Lato"/>
                <a:cs typeface="Lato"/>
                <a:sym typeface="Lato"/>
              </a:defRPr>
            </a:lvl3pPr>
            <a:lvl4pPr lvl="3" rtl="0" algn="r">
              <a:lnSpc>
                <a:spcPct val="100000"/>
              </a:lnSpc>
              <a:spcBef>
                <a:spcPts val="0"/>
              </a:spcBef>
              <a:spcAft>
                <a:spcPts val="0"/>
              </a:spcAft>
              <a:buNone/>
              <a:defRPr b="1" sz="1600">
                <a:solidFill>
                  <a:schemeClr val="lt1"/>
                </a:solidFill>
                <a:latin typeface="Lato"/>
                <a:ea typeface="Lato"/>
                <a:cs typeface="Lato"/>
                <a:sym typeface="Lato"/>
              </a:defRPr>
            </a:lvl4pPr>
            <a:lvl5pPr lvl="4" rtl="0" algn="r">
              <a:lnSpc>
                <a:spcPct val="100000"/>
              </a:lnSpc>
              <a:spcBef>
                <a:spcPts val="0"/>
              </a:spcBef>
              <a:spcAft>
                <a:spcPts val="0"/>
              </a:spcAft>
              <a:buNone/>
              <a:defRPr b="1" sz="1600">
                <a:solidFill>
                  <a:schemeClr val="lt1"/>
                </a:solidFill>
                <a:latin typeface="Lato"/>
                <a:ea typeface="Lato"/>
                <a:cs typeface="Lato"/>
                <a:sym typeface="Lato"/>
              </a:defRPr>
            </a:lvl5pPr>
            <a:lvl6pPr lvl="5" rtl="0" algn="r">
              <a:lnSpc>
                <a:spcPct val="100000"/>
              </a:lnSpc>
              <a:spcBef>
                <a:spcPts val="0"/>
              </a:spcBef>
              <a:spcAft>
                <a:spcPts val="0"/>
              </a:spcAft>
              <a:buNone/>
              <a:defRPr b="1" sz="1600">
                <a:solidFill>
                  <a:schemeClr val="lt1"/>
                </a:solidFill>
                <a:latin typeface="Lato"/>
                <a:ea typeface="Lato"/>
                <a:cs typeface="Lato"/>
                <a:sym typeface="Lato"/>
              </a:defRPr>
            </a:lvl6pPr>
            <a:lvl7pPr lvl="6" rtl="0" algn="r">
              <a:lnSpc>
                <a:spcPct val="100000"/>
              </a:lnSpc>
              <a:spcBef>
                <a:spcPts val="0"/>
              </a:spcBef>
              <a:spcAft>
                <a:spcPts val="0"/>
              </a:spcAft>
              <a:buNone/>
              <a:defRPr b="1" sz="1600">
                <a:solidFill>
                  <a:schemeClr val="lt1"/>
                </a:solidFill>
                <a:latin typeface="Lato"/>
                <a:ea typeface="Lato"/>
                <a:cs typeface="Lato"/>
                <a:sym typeface="Lato"/>
              </a:defRPr>
            </a:lvl7pPr>
            <a:lvl8pPr lvl="7" rtl="0" algn="r">
              <a:lnSpc>
                <a:spcPct val="100000"/>
              </a:lnSpc>
              <a:spcBef>
                <a:spcPts val="0"/>
              </a:spcBef>
              <a:spcAft>
                <a:spcPts val="0"/>
              </a:spcAft>
              <a:buNone/>
              <a:defRPr b="1" sz="1600">
                <a:solidFill>
                  <a:schemeClr val="lt1"/>
                </a:solidFill>
                <a:latin typeface="Lato"/>
                <a:ea typeface="Lato"/>
                <a:cs typeface="Lato"/>
                <a:sym typeface="Lato"/>
              </a:defRPr>
            </a:lvl8pPr>
            <a:lvl9pPr lvl="8" rtl="0" algn="r">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136" name="Google Shape;136;p20"/>
          <p:cNvSpPr txBox="1"/>
          <p:nvPr>
            <p:ph idx="2" type="subTitle"/>
          </p:nvPr>
        </p:nvSpPr>
        <p:spPr>
          <a:xfrm>
            <a:off x="522750" y="2145672"/>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lt1"/>
                </a:solidFill>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137" name="Google Shape;137;p20"/>
          <p:cNvSpPr txBox="1"/>
          <p:nvPr>
            <p:ph idx="3" type="subTitle"/>
          </p:nvPr>
        </p:nvSpPr>
        <p:spPr>
          <a:xfrm>
            <a:off x="1103550" y="3561822"/>
            <a:ext cx="1856100" cy="34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1600">
                <a:solidFill>
                  <a:schemeClr val="lt1"/>
                </a:solidFill>
                <a:latin typeface="Lato"/>
                <a:ea typeface="Lato"/>
                <a:cs typeface="Lato"/>
                <a:sym typeface="Lato"/>
              </a:defRPr>
            </a:lvl1pPr>
            <a:lvl2pPr lvl="1" rtl="0" algn="r">
              <a:lnSpc>
                <a:spcPct val="100000"/>
              </a:lnSpc>
              <a:spcBef>
                <a:spcPts val="0"/>
              </a:spcBef>
              <a:spcAft>
                <a:spcPts val="0"/>
              </a:spcAft>
              <a:buNone/>
              <a:defRPr b="1" sz="1600">
                <a:solidFill>
                  <a:schemeClr val="lt1"/>
                </a:solidFill>
                <a:latin typeface="Lato"/>
                <a:ea typeface="Lato"/>
                <a:cs typeface="Lato"/>
                <a:sym typeface="Lato"/>
              </a:defRPr>
            </a:lvl2pPr>
            <a:lvl3pPr lvl="2" rtl="0" algn="r">
              <a:lnSpc>
                <a:spcPct val="100000"/>
              </a:lnSpc>
              <a:spcBef>
                <a:spcPts val="0"/>
              </a:spcBef>
              <a:spcAft>
                <a:spcPts val="0"/>
              </a:spcAft>
              <a:buNone/>
              <a:defRPr b="1" sz="1600">
                <a:solidFill>
                  <a:schemeClr val="lt1"/>
                </a:solidFill>
                <a:latin typeface="Lato"/>
                <a:ea typeface="Lato"/>
                <a:cs typeface="Lato"/>
                <a:sym typeface="Lato"/>
              </a:defRPr>
            </a:lvl3pPr>
            <a:lvl4pPr lvl="3" rtl="0" algn="r">
              <a:lnSpc>
                <a:spcPct val="100000"/>
              </a:lnSpc>
              <a:spcBef>
                <a:spcPts val="0"/>
              </a:spcBef>
              <a:spcAft>
                <a:spcPts val="0"/>
              </a:spcAft>
              <a:buNone/>
              <a:defRPr b="1" sz="1600">
                <a:solidFill>
                  <a:schemeClr val="lt1"/>
                </a:solidFill>
                <a:latin typeface="Lato"/>
                <a:ea typeface="Lato"/>
                <a:cs typeface="Lato"/>
                <a:sym typeface="Lato"/>
              </a:defRPr>
            </a:lvl4pPr>
            <a:lvl5pPr lvl="4" rtl="0" algn="r">
              <a:lnSpc>
                <a:spcPct val="100000"/>
              </a:lnSpc>
              <a:spcBef>
                <a:spcPts val="0"/>
              </a:spcBef>
              <a:spcAft>
                <a:spcPts val="0"/>
              </a:spcAft>
              <a:buNone/>
              <a:defRPr b="1" sz="1600">
                <a:solidFill>
                  <a:schemeClr val="lt1"/>
                </a:solidFill>
                <a:latin typeface="Lato"/>
                <a:ea typeface="Lato"/>
                <a:cs typeface="Lato"/>
                <a:sym typeface="Lato"/>
              </a:defRPr>
            </a:lvl5pPr>
            <a:lvl6pPr lvl="5" rtl="0" algn="r">
              <a:lnSpc>
                <a:spcPct val="100000"/>
              </a:lnSpc>
              <a:spcBef>
                <a:spcPts val="0"/>
              </a:spcBef>
              <a:spcAft>
                <a:spcPts val="0"/>
              </a:spcAft>
              <a:buNone/>
              <a:defRPr b="1" sz="1600">
                <a:solidFill>
                  <a:schemeClr val="lt1"/>
                </a:solidFill>
                <a:latin typeface="Lato"/>
                <a:ea typeface="Lato"/>
                <a:cs typeface="Lato"/>
                <a:sym typeface="Lato"/>
              </a:defRPr>
            </a:lvl6pPr>
            <a:lvl7pPr lvl="6" rtl="0" algn="r">
              <a:lnSpc>
                <a:spcPct val="100000"/>
              </a:lnSpc>
              <a:spcBef>
                <a:spcPts val="0"/>
              </a:spcBef>
              <a:spcAft>
                <a:spcPts val="0"/>
              </a:spcAft>
              <a:buNone/>
              <a:defRPr b="1" sz="1600">
                <a:solidFill>
                  <a:schemeClr val="lt1"/>
                </a:solidFill>
                <a:latin typeface="Lato"/>
                <a:ea typeface="Lato"/>
                <a:cs typeface="Lato"/>
                <a:sym typeface="Lato"/>
              </a:defRPr>
            </a:lvl7pPr>
            <a:lvl8pPr lvl="7" rtl="0" algn="r">
              <a:lnSpc>
                <a:spcPct val="100000"/>
              </a:lnSpc>
              <a:spcBef>
                <a:spcPts val="0"/>
              </a:spcBef>
              <a:spcAft>
                <a:spcPts val="0"/>
              </a:spcAft>
              <a:buNone/>
              <a:defRPr b="1" sz="1600">
                <a:solidFill>
                  <a:schemeClr val="lt1"/>
                </a:solidFill>
                <a:latin typeface="Lato"/>
                <a:ea typeface="Lato"/>
                <a:cs typeface="Lato"/>
                <a:sym typeface="Lato"/>
              </a:defRPr>
            </a:lvl8pPr>
            <a:lvl9pPr lvl="8" rtl="0" algn="r">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138" name="Google Shape;138;p20"/>
          <p:cNvSpPr txBox="1"/>
          <p:nvPr>
            <p:ph idx="4" type="subTitle"/>
          </p:nvPr>
        </p:nvSpPr>
        <p:spPr>
          <a:xfrm>
            <a:off x="522750" y="3832722"/>
            <a:ext cx="2436900" cy="50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chemeClr val="lt1"/>
                </a:solidFill>
              </a:defRPr>
            </a:lvl1pPr>
            <a:lvl2pPr lvl="1" rtl="0" algn="r">
              <a:lnSpc>
                <a:spcPct val="100000"/>
              </a:lnSpc>
              <a:spcBef>
                <a:spcPts val="0"/>
              </a:spcBef>
              <a:spcAft>
                <a:spcPts val="0"/>
              </a:spcAft>
              <a:buNone/>
              <a:defRPr sz="1400">
                <a:solidFill>
                  <a:schemeClr val="lt1"/>
                </a:solidFill>
              </a:defRPr>
            </a:lvl2pPr>
            <a:lvl3pPr lvl="2" rtl="0" algn="r">
              <a:lnSpc>
                <a:spcPct val="100000"/>
              </a:lnSpc>
              <a:spcBef>
                <a:spcPts val="0"/>
              </a:spcBef>
              <a:spcAft>
                <a:spcPts val="0"/>
              </a:spcAft>
              <a:buNone/>
              <a:defRPr sz="1400">
                <a:solidFill>
                  <a:schemeClr val="lt1"/>
                </a:solidFill>
              </a:defRPr>
            </a:lvl3pPr>
            <a:lvl4pPr lvl="3" rtl="0" algn="r">
              <a:lnSpc>
                <a:spcPct val="100000"/>
              </a:lnSpc>
              <a:spcBef>
                <a:spcPts val="0"/>
              </a:spcBef>
              <a:spcAft>
                <a:spcPts val="0"/>
              </a:spcAft>
              <a:buNone/>
              <a:defRPr sz="1400">
                <a:solidFill>
                  <a:schemeClr val="lt1"/>
                </a:solidFill>
              </a:defRPr>
            </a:lvl4pPr>
            <a:lvl5pPr lvl="4" rtl="0" algn="r">
              <a:lnSpc>
                <a:spcPct val="100000"/>
              </a:lnSpc>
              <a:spcBef>
                <a:spcPts val="0"/>
              </a:spcBef>
              <a:spcAft>
                <a:spcPts val="0"/>
              </a:spcAft>
              <a:buNone/>
              <a:defRPr sz="1400">
                <a:solidFill>
                  <a:schemeClr val="lt1"/>
                </a:solidFill>
              </a:defRPr>
            </a:lvl5pPr>
            <a:lvl6pPr lvl="5" rtl="0" algn="r">
              <a:lnSpc>
                <a:spcPct val="100000"/>
              </a:lnSpc>
              <a:spcBef>
                <a:spcPts val="0"/>
              </a:spcBef>
              <a:spcAft>
                <a:spcPts val="0"/>
              </a:spcAft>
              <a:buNone/>
              <a:defRPr sz="1400">
                <a:solidFill>
                  <a:schemeClr val="lt1"/>
                </a:solidFill>
              </a:defRPr>
            </a:lvl6pPr>
            <a:lvl7pPr lvl="6" rtl="0" algn="r">
              <a:lnSpc>
                <a:spcPct val="100000"/>
              </a:lnSpc>
              <a:spcBef>
                <a:spcPts val="0"/>
              </a:spcBef>
              <a:spcAft>
                <a:spcPts val="0"/>
              </a:spcAft>
              <a:buNone/>
              <a:defRPr sz="1400">
                <a:solidFill>
                  <a:schemeClr val="lt1"/>
                </a:solidFill>
              </a:defRPr>
            </a:lvl7pPr>
            <a:lvl8pPr lvl="7" rtl="0" algn="r">
              <a:lnSpc>
                <a:spcPct val="100000"/>
              </a:lnSpc>
              <a:spcBef>
                <a:spcPts val="0"/>
              </a:spcBef>
              <a:spcAft>
                <a:spcPts val="0"/>
              </a:spcAft>
              <a:buNone/>
              <a:defRPr sz="1400">
                <a:solidFill>
                  <a:schemeClr val="lt1"/>
                </a:solidFill>
              </a:defRPr>
            </a:lvl8pPr>
            <a:lvl9pPr lvl="8" rtl="0" algn="r">
              <a:lnSpc>
                <a:spcPct val="100000"/>
              </a:lnSpc>
              <a:spcBef>
                <a:spcPts val="0"/>
              </a:spcBef>
              <a:spcAft>
                <a:spcPts val="0"/>
              </a:spcAft>
              <a:buNone/>
              <a:defRPr sz="1400">
                <a:solidFill>
                  <a:schemeClr val="lt1"/>
                </a:solidFill>
              </a:defRPr>
            </a:lvl9pPr>
          </a:lstStyle>
          <a:p/>
        </p:txBody>
      </p:sp>
      <p:sp>
        <p:nvSpPr>
          <p:cNvPr id="139" name="Google Shape;139;p20"/>
          <p:cNvSpPr txBox="1"/>
          <p:nvPr>
            <p:ph idx="5" type="subTitle"/>
          </p:nvPr>
        </p:nvSpPr>
        <p:spPr>
          <a:xfrm>
            <a:off x="6184450" y="1874778"/>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140" name="Google Shape;140;p20"/>
          <p:cNvSpPr txBox="1"/>
          <p:nvPr>
            <p:ph idx="6" type="subTitle"/>
          </p:nvPr>
        </p:nvSpPr>
        <p:spPr>
          <a:xfrm>
            <a:off x="6184450" y="2145672"/>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1" name="Google Shape;141;p20"/>
          <p:cNvSpPr txBox="1"/>
          <p:nvPr>
            <p:ph idx="7" type="subTitle"/>
          </p:nvPr>
        </p:nvSpPr>
        <p:spPr>
          <a:xfrm>
            <a:off x="6184450" y="3561822"/>
            <a:ext cx="18561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1600">
                <a:solidFill>
                  <a:schemeClr val="lt1"/>
                </a:solidFill>
                <a:latin typeface="Lato"/>
                <a:ea typeface="Lato"/>
                <a:cs typeface="Lato"/>
                <a:sym typeface="Lato"/>
              </a:defRPr>
            </a:lvl1pPr>
            <a:lvl2pPr lvl="1" rtl="0">
              <a:lnSpc>
                <a:spcPct val="100000"/>
              </a:lnSpc>
              <a:spcBef>
                <a:spcPts val="0"/>
              </a:spcBef>
              <a:spcAft>
                <a:spcPts val="0"/>
              </a:spcAft>
              <a:buNone/>
              <a:defRPr b="1" sz="1600">
                <a:solidFill>
                  <a:schemeClr val="lt1"/>
                </a:solidFill>
                <a:latin typeface="Lato"/>
                <a:ea typeface="Lato"/>
                <a:cs typeface="Lato"/>
                <a:sym typeface="Lato"/>
              </a:defRPr>
            </a:lvl2pPr>
            <a:lvl3pPr lvl="2" rtl="0">
              <a:lnSpc>
                <a:spcPct val="100000"/>
              </a:lnSpc>
              <a:spcBef>
                <a:spcPts val="0"/>
              </a:spcBef>
              <a:spcAft>
                <a:spcPts val="0"/>
              </a:spcAft>
              <a:buNone/>
              <a:defRPr b="1" sz="1600">
                <a:solidFill>
                  <a:schemeClr val="lt1"/>
                </a:solidFill>
                <a:latin typeface="Lato"/>
                <a:ea typeface="Lato"/>
                <a:cs typeface="Lato"/>
                <a:sym typeface="Lato"/>
              </a:defRPr>
            </a:lvl3pPr>
            <a:lvl4pPr lvl="3" rtl="0">
              <a:lnSpc>
                <a:spcPct val="100000"/>
              </a:lnSpc>
              <a:spcBef>
                <a:spcPts val="0"/>
              </a:spcBef>
              <a:spcAft>
                <a:spcPts val="0"/>
              </a:spcAft>
              <a:buNone/>
              <a:defRPr b="1" sz="1600">
                <a:solidFill>
                  <a:schemeClr val="lt1"/>
                </a:solidFill>
                <a:latin typeface="Lato"/>
                <a:ea typeface="Lato"/>
                <a:cs typeface="Lato"/>
                <a:sym typeface="Lato"/>
              </a:defRPr>
            </a:lvl4pPr>
            <a:lvl5pPr lvl="4" rtl="0">
              <a:lnSpc>
                <a:spcPct val="100000"/>
              </a:lnSpc>
              <a:spcBef>
                <a:spcPts val="0"/>
              </a:spcBef>
              <a:spcAft>
                <a:spcPts val="0"/>
              </a:spcAft>
              <a:buNone/>
              <a:defRPr b="1" sz="1600">
                <a:solidFill>
                  <a:schemeClr val="lt1"/>
                </a:solidFill>
                <a:latin typeface="Lato"/>
                <a:ea typeface="Lato"/>
                <a:cs typeface="Lato"/>
                <a:sym typeface="Lato"/>
              </a:defRPr>
            </a:lvl5pPr>
            <a:lvl6pPr lvl="5" rtl="0">
              <a:lnSpc>
                <a:spcPct val="100000"/>
              </a:lnSpc>
              <a:spcBef>
                <a:spcPts val="0"/>
              </a:spcBef>
              <a:spcAft>
                <a:spcPts val="0"/>
              </a:spcAft>
              <a:buNone/>
              <a:defRPr b="1" sz="1600">
                <a:solidFill>
                  <a:schemeClr val="lt1"/>
                </a:solidFill>
                <a:latin typeface="Lato"/>
                <a:ea typeface="Lato"/>
                <a:cs typeface="Lato"/>
                <a:sym typeface="Lato"/>
              </a:defRPr>
            </a:lvl6pPr>
            <a:lvl7pPr lvl="6" rtl="0">
              <a:lnSpc>
                <a:spcPct val="100000"/>
              </a:lnSpc>
              <a:spcBef>
                <a:spcPts val="0"/>
              </a:spcBef>
              <a:spcAft>
                <a:spcPts val="0"/>
              </a:spcAft>
              <a:buNone/>
              <a:defRPr b="1" sz="1600">
                <a:solidFill>
                  <a:schemeClr val="lt1"/>
                </a:solidFill>
                <a:latin typeface="Lato"/>
                <a:ea typeface="Lato"/>
                <a:cs typeface="Lato"/>
                <a:sym typeface="Lato"/>
              </a:defRPr>
            </a:lvl7pPr>
            <a:lvl8pPr lvl="7" rtl="0">
              <a:lnSpc>
                <a:spcPct val="100000"/>
              </a:lnSpc>
              <a:spcBef>
                <a:spcPts val="0"/>
              </a:spcBef>
              <a:spcAft>
                <a:spcPts val="0"/>
              </a:spcAft>
              <a:buNone/>
              <a:defRPr b="1" sz="1600">
                <a:solidFill>
                  <a:schemeClr val="lt1"/>
                </a:solidFill>
                <a:latin typeface="Lato"/>
                <a:ea typeface="Lato"/>
                <a:cs typeface="Lato"/>
                <a:sym typeface="Lato"/>
              </a:defRPr>
            </a:lvl8pPr>
            <a:lvl9pPr lvl="8" rtl="0">
              <a:lnSpc>
                <a:spcPct val="100000"/>
              </a:lnSpc>
              <a:spcBef>
                <a:spcPts val="0"/>
              </a:spcBef>
              <a:spcAft>
                <a:spcPts val="0"/>
              </a:spcAft>
              <a:buNone/>
              <a:defRPr b="1" sz="1600">
                <a:solidFill>
                  <a:schemeClr val="lt1"/>
                </a:solidFill>
                <a:latin typeface="Lato"/>
                <a:ea typeface="Lato"/>
                <a:cs typeface="Lato"/>
                <a:sym typeface="Lato"/>
              </a:defRPr>
            </a:lvl9pPr>
          </a:lstStyle>
          <a:p/>
        </p:txBody>
      </p:sp>
      <p:sp>
        <p:nvSpPr>
          <p:cNvPr id="142" name="Google Shape;142;p20"/>
          <p:cNvSpPr txBox="1"/>
          <p:nvPr>
            <p:ph idx="8" type="subTitle"/>
          </p:nvPr>
        </p:nvSpPr>
        <p:spPr>
          <a:xfrm>
            <a:off x="6184450" y="3832722"/>
            <a:ext cx="24369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143" name="Google Shape;143;p20"/>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714125" y="1873650"/>
            <a:ext cx="3451200" cy="88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solidFill>
                  <a:schemeClr val="accent3"/>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 name="Google Shape;13;p3"/>
          <p:cNvSpPr txBox="1"/>
          <p:nvPr>
            <p:ph idx="1" type="subTitle"/>
          </p:nvPr>
        </p:nvSpPr>
        <p:spPr>
          <a:xfrm>
            <a:off x="714125" y="2634675"/>
            <a:ext cx="3163500" cy="117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4" name="Google Shape;14;p3"/>
          <p:cNvSpPr txBox="1"/>
          <p:nvPr>
            <p:ph hasCustomPrompt="1" idx="2" type="title"/>
          </p:nvPr>
        </p:nvSpPr>
        <p:spPr>
          <a:xfrm>
            <a:off x="714125" y="1338225"/>
            <a:ext cx="984900" cy="57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5"/>
              </a:buClr>
              <a:buSzPts val="4200"/>
              <a:buNone/>
              <a:defRPr sz="4000">
                <a:solidFill>
                  <a:schemeClr val="dk2"/>
                </a:solidFill>
              </a:defRPr>
            </a:lvl1pPr>
            <a:lvl2pPr lvl="1" rtl="0" algn="ctr">
              <a:spcBef>
                <a:spcPts val="0"/>
              </a:spcBef>
              <a:spcAft>
                <a:spcPts val="0"/>
              </a:spcAft>
              <a:buClr>
                <a:schemeClr val="accent5"/>
              </a:buClr>
              <a:buSzPts val="6000"/>
              <a:buNone/>
              <a:defRPr sz="6000">
                <a:solidFill>
                  <a:schemeClr val="accent5"/>
                </a:solidFill>
              </a:defRPr>
            </a:lvl2pPr>
            <a:lvl3pPr lvl="2" rtl="0" algn="ctr">
              <a:spcBef>
                <a:spcPts val="0"/>
              </a:spcBef>
              <a:spcAft>
                <a:spcPts val="0"/>
              </a:spcAft>
              <a:buClr>
                <a:schemeClr val="accent5"/>
              </a:buClr>
              <a:buSzPts val="6000"/>
              <a:buNone/>
              <a:defRPr sz="6000">
                <a:solidFill>
                  <a:schemeClr val="accent5"/>
                </a:solidFill>
              </a:defRPr>
            </a:lvl3pPr>
            <a:lvl4pPr lvl="3" rtl="0" algn="ctr">
              <a:spcBef>
                <a:spcPts val="0"/>
              </a:spcBef>
              <a:spcAft>
                <a:spcPts val="0"/>
              </a:spcAft>
              <a:buClr>
                <a:schemeClr val="accent5"/>
              </a:buClr>
              <a:buSzPts val="6000"/>
              <a:buNone/>
              <a:defRPr sz="6000">
                <a:solidFill>
                  <a:schemeClr val="accent5"/>
                </a:solidFill>
              </a:defRPr>
            </a:lvl4pPr>
            <a:lvl5pPr lvl="4" rtl="0" algn="ctr">
              <a:spcBef>
                <a:spcPts val="0"/>
              </a:spcBef>
              <a:spcAft>
                <a:spcPts val="0"/>
              </a:spcAft>
              <a:buClr>
                <a:schemeClr val="accent5"/>
              </a:buClr>
              <a:buSzPts val="6000"/>
              <a:buNone/>
              <a:defRPr sz="6000">
                <a:solidFill>
                  <a:schemeClr val="accent5"/>
                </a:solidFill>
              </a:defRPr>
            </a:lvl5pPr>
            <a:lvl6pPr lvl="5" rtl="0" algn="ctr">
              <a:spcBef>
                <a:spcPts val="0"/>
              </a:spcBef>
              <a:spcAft>
                <a:spcPts val="0"/>
              </a:spcAft>
              <a:buClr>
                <a:schemeClr val="accent5"/>
              </a:buClr>
              <a:buSzPts val="6000"/>
              <a:buNone/>
              <a:defRPr sz="6000">
                <a:solidFill>
                  <a:schemeClr val="accent5"/>
                </a:solidFill>
              </a:defRPr>
            </a:lvl6pPr>
            <a:lvl7pPr lvl="6" rtl="0" algn="ctr">
              <a:spcBef>
                <a:spcPts val="0"/>
              </a:spcBef>
              <a:spcAft>
                <a:spcPts val="0"/>
              </a:spcAft>
              <a:buClr>
                <a:schemeClr val="accent5"/>
              </a:buClr>
              <a:buSzPts val="6000"/>
              <a:buNone/>
              <a:defRPr sz="6000">
                <a:solidFill>
                  <a:schemeClr val="accent5"/>
                </a:solidFill>
              </a:defRPr>
            </a:lvl7pPr>
            <a:lvl8pPr lvl="7" rtl="0" algn="ctr">
              <a:spcBef>
                <a:spcPts val="0"/>
              </a:spcBef>
              <a:spcAft>
                <a:spcPts val="0"/>
              </a:spcAft>
              <a:buClr>
                <a:schemeClr val="accent5"/>
              </a:buClr>
              <a:buSzPts val="6000"/>
              <a:buNone/>
              <a:defRPr sz="6000">
                <a:solidFill>
                  <a:schemeClr val="accent5"/>
                </a:solidFill>
              </a:defRPr>
            </a:lvl8pPr>
            <a:lvl9pPr lvl="8" rtl="0" algn="ctr">
              <a:spcBef>
                <a:spcPts val="0"/>
              </a:spcBef>
              <a:spcAft>
                <a:spcPts val="0"/>
              </a:spcAft>
              <a:buClr>
                <a:schemeClr val="accent5"/>
              </a:buClr>
              <a:buSzPts val="6000"/>
              <a:buNone/>
              <a:defRPr sz="6000">
                <a:solidFill>
                  <a:schemeClr val="accent5"/>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2">
  <p:cSld name="TITLE_ONLY_1">
    <p:bg>
      <p:bgPr>
        <a:solidFill>
          <a:schemeClr val="lt2"/>
        </a:solidFill>
      </p:bgPr>
    </p:bg>
    <p:spTree>
      <p:nvGrpSpPr>
        <p:cNvPr id="144" name="Shape 144"/>
        <p:cNvGrpSpPr/>
        <p:nvPr/>
      </p:nvGrpSpPr>
      <p:grpSpPr>
        <a:xfrm>
          <a:off x="0" y="0"/>
          <a:ext cx="0" cy="0"/>
          <a:chOff x="0" y="0"/>
          <a:chExt cx="0" cy="0"/>
        </a:xfrm>
      </p:grpSpPr>
      <p:sp>
        <p:nvSpPr>
          <p:cNvPr id="145" name="Google Shape;145;p21"/>
          <p:cNvSpPr txBox="1"/>
          <p:nvPr>
            <p:ph type="title"/>
          </p:nvPr>
        </p:nvSpPr>
        <p:spPr>
          <a:xfrm>
            <a:off x="708625" y="538575"/>
            <a:ext cx="77211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 name="Google Shape;146;p21"/>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7972375" y="3962400"/>
            <a:ext cx="915000" cy="936000"/>
          </a:xfrm>
          <a:prstGeom prst="ellipse">
            <a:avLst/>
          </a:prstGeom>
          <a:solidFill>
            <a:srgbClr val="7DB0EB">
              <a:alpha val="653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02">
  <p:cSld name="SECTION_HEADER_1_1_1">
    <p:bg>
      <p:bgPr>
        <a:solidFill>
          <a:schemeClr val="accent3"/>
        </a:solidFill>
      </p:bgPr>
    </p:bg>
    <p:spTree>
      <p:nvGrpSpPr>
        <p:cNvPr id="148" name="Shape 148"/>
        <p:cNvGrpSpPr/>
        <p:nvPr/>
      </p:nvGrpSpPr>
      <p:grpSpPr>
        <a:xfrm>
          <a:off x="0" y="0"/>
          <a:ext cx="0" cy="0"/>
          <a:chOff x="0" y="0"/>
          <a:chExt cx="0" cy="0"/>
        </a:xfrm>
      </p:grpSpPr>
      <p:sp>
        <p:nvSpPr>
          <p:cNvPr id="149" name="Google Shape;149;p22"/>
          <p:cNvSpPr txBox="1"/>
          <p:nvPr>
            <p:ph idx="1" type="subTitle"/>
          </p:nvPr>
        </p:nvSpPr>
        <p:spPr>
          <a:xfrm>
            <a:off x="713100" y="2405100"/>
            <a:ext cx="2887500" cy="117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accent4"/>
                </a:solidFill>
              </a:defRPr>
            </a:lvl1pPr>
            <a:lvl2pPr lvl="1" rtl="0">
              <a:lnSpc>
                <a:spcPct val="100000"/>
              </a:lnSpc>
              <a:spcBef>
                <a:spcPts val="0"/>
              </a:spcBef>
              <a:spcAft>
                <a:spcPts val="0"/>
              </a:spcAft>
              <a:buNone/>
              <a:defRPr sz="1600">
                <a:solidFill>
                  <a:schemeClr val="accent4"/>
                </a:solidFill>
              </a:defRPr>
            </a:lvl2pPr>
            <a:lvl3pPr lvl="2" rtl="0">
              <a:lnSpc>
                <a:spcPct val="100000"/>
              </a:lnSpc>
              <a:spcBef>
                <a:spcPts val="0"/>
              </a:spcBef>
              <a:spcAft>
                <a:spcPts val="0"/>
              </a:spcAft>
              <a:buNone/>
              <a:defRPr sz="1600">
                <a:solidFill>
                  <a:schemeClr val="accent4"/>
                </a:solidFill>
              </a:defRPr>
            </a:lvl3pPr>
            <a:lvl4pPr lvl="3" rtl="0">
              <a:lnSpc>
                <a:spcPct val="100000"/>
              </a:lnSpc>
              <a:spcBef>
                <a:spcPts val="0"/>
              </a:spcBef>
              <a:spcAft>
                <a:spcPts val="0"/>
              </a:spcAft>
              <a:buNone/>
              <a:defRPr sz="1600">
                <a:solidFill>
                  <a:schemeClr val="accent4"/>
                </a:solidFill>
              </a:defRPr>
            </a:lvl4pPr>
            <a:lvl5pPr lvl="4" rtl="0">
              <a:lnSpc>
                <a:spcPct val="100000"/>
              </a:lnSpc>
              <a:spcBef>
                <a:spcPts val="0"/>
              </a:spcBef>
              <a:spcAft>
                <a:spcPts val="0"/>
              </a:spcAft>
              <a:buNone/>
              <a:defRPr sz="1600">
                <a:solidFill>
                  <a:schemeClr val="accent4"/>
                </a:solidFill>
              </a:defRPr>
            </a:lvl5pPr>
            <a:lvl6pPr lvl="5" rtl="0">
              <a:lnSpc>
                <a:spcPct val="100000"/>
              </a:lnSpc>
              <a:spcBef>
                <a:spcPts val="0"/>
              </a:spcBef>
              <a:spcAft>
                <a:spcPts val="0"/>
              </a:spcAft>
              <a:buNone/>
              <a:defRPr sz="1600">
                <a:solidFill>
                  <a:schemeClr val="accent4"/>
                </a:solidFill>
              </a:defRPr>
            </a:lvl6pPr>
            <a:lvl7pPr lvl="6" rtl="0">
              <a:lnSpc>
                <a:spcPct val="100000"/>
              </a:lnSpc>
              <a:spcBef>
                <a:spcPts val="0"/>
              </a:spcBef>
              <a:spcAft>
                <a:spcPts val="0"/>
              </a:spcAft>
              <a:buNone/>
              <a:defRPr sz="1600">
                <a:solidFill>
                  <a:schemeClr val="accent4"/>
                </a:solidFill>
              </a:defRPr>
            </a:lvl7pPr>
            <a:lvl8pPr lvl="7" rtl="0">
              <a:lnSpc>
                <a:spcPct val="100000"/>
              </a:lnSpc>
              <a:spcBef>
                <a:spcPts val="0"/>
              </a:spcBef>
              <a:spcAft>
                <a:spcPts val="0"/>
              </a:spcAft>
              <a:buNone/>
              <a:defRPr sz="1600">
                <a:solidFill>
                  <a:schemeClr val="accent4"/>
                </a:solidFill>
              </a:defRPr>
            </a:lvl8pPr>
            <a:lvl9pPr lvl="8" rtl="0">
              <a:lnSpc>
                <a:spcPct val="100000"/>
              </a:lnSpc>
              <a:spcBef>
                <a:spcPts val="0"/>
              </a:spcBef>
              <a:spcAft>
                <a:spcPts val="0"/>
              </a:spcAft>
              <a:buNone/>
              <a:defRPr sz="1600">
                <a:solidFill>
                  <a:schemeClr val="accent4"/>
                </a:solidFill>
              </a:defRPr>
            </a:lvl9pPr>
          </a:lstStyle>
          <a:p/>
        </p:txBody>
      </p:sp>
      <p:sp>
        <p:nvSpPr>
          <p:cNvPr id="150" name="Google Shape;150;p22"/>
          <p:cNvSpPr txBox="1"/>
          <p:nvPr>
            <p:ph type="title"/>
          </p:nvPr>
        </p:nvSpPr>
        <p:spPr>
          <a:xfrm>
            <a:off x="714125" y="1566900"/>
            <a:ext cx="3105600" cy="88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b="1" sz="4000">
                <a:solidFill>
                  <a:schemeClr val="accent4"/>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151" name="Google Shape;151;p22"/>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flipH="1">
            <a:off x="5881425" y="3876600"/>
            <a:ext cx="1239000" cy="1266900"/>
          </a:xfrm>
          <a:prstGeom prst="ellipse">
            <a:avLst/>
          </a:prstGeom>
          <a:solidFill>
            <a:srgbClr val="AABBD0">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flipH="1">
            <a:off x="5630775" y="0"/>
            <a:ext cx="1740300" cy="1779300"/>
          </a:xfrm>
          <a:prstGeom prst="ellipse">
            <a:avLst/>
          </a:prstGeom>
          <a:solidFill>
            <a:srgbClr val="6580A9">
              <a:alpha val="6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SECTION_TITLE_AND_DESCRIPTION_1">
    <p:bg>
      <p:bgPr>
        <a:solidFill>
          <a:schemeClr val="accent3"/>
        </a:solidFill>
      </p:bgPr>
    </p:bg>
    <p:spTree>
      <p:nvGrpSpPr>
        <p:cNvPr id="154" name="Shape 154"/>
        <p:cNvGrpSpPr/>
        <p:nvPr/>
      </p:nvGrpSpPr>
      <p:grpSpPr>
        <a:xfrm>
          <a:off x="0" y="0"/>
          <a:ext cx="0" cy="0"/>
          <a:chOff x="0" y="0"/>
          <a:chExt cx="0" cy="0"/>
        </a:xfrm>
      </p:grpSpPr>
      <p:sp>
        <p:nvSpPr>
          <p:cNvPr id="155" name="Google Shape;155;p23"/>
          <p:cNvSpPr txBox="1"/>
          <p:nvPr>
            <p:ph type="title"/>
          </p:nvPr>
        </p:nvSpPr>
        <p:spPr>
          <a:xfrm>
            <a:off x="713100" y="1363350"/>
            <a:ext cx="3197400" cy="118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4000">
                <a:solidFill>
                  <a:schemeClr val="dk2"/>
                </a:solidFill>
              </a:defRPr>
            </a:lvl1pPr>
            <a:lvl2pPr lvl="1" rtl="0">
              <a:spcBef>
                <a:spcPts val="0"/>
              </a:spcBef>
              <a:spcAft>
                <a:spcPts val="0"/>
              </a:spcAft>
              <a:buNone/>
              <a:defRPr b="1" sz="4000">
                <a:solidFill>
                  <a:schemeClr val="dk2"/>
                </a:solidFill>
              </a:defRPr>
            </a:lvl2pPr>
            <a:lvl3pPr lvl="2" rtl="0">
              <a:spcBef>
                <a:spcPts val="0"/>
              </a:spcBef>
              <a:spcAft>
                <a:spcPts val="0"/>
              </a:spcAft>
              <a:buNone/>
              <a:defRPr b="1" sz="4000">
                <a:solidFill>
                  <a:schemeClr val="dk2"/>
                </a:solidFill>
              </a:defRPr>
            </a:lvl3pPr>
            <a:lvl4pPr lvl="3" rtl="0">
              <a:spcBef>
                <a:spcPts val="0"/>
              </a:spcBef>
              <a:spcAft>
                <a:spcPts val="0"/>
              </a:spcAft>
              <a:buNone/>
              <a:defRPr b="1" sz="4000">
                <a:solidFill>
                  <a:schemeClr val="dk2"/>
                </a:solidFill>
              </a:defRPr>
            </a:lvl4pPr>
            <a:lvl5pPr lvl="4" rtl="0">
              <a:spcBef>
                <a:spcPts val="0"/>
              </a:spcBef>
              <a:spcAft>
                <a:spcPts val="0"/>
              </a:spcAft>
              <a:buNone/>
              <a:defRPr b="1" sz="4000">
                <a:solidFill>
                  <a:schemeClr val="dk2"/>
                </a:solidFill>
              </a:defRPr>
            </a:lvl5pPr>
            <a:lvl6pPr lvl="5" rtl="0">
              <a:spcBef>
                <a:spcPts val="0"/>
              </a:spcBef>
              <a:spcAft>
                <a:spcPts val="0"/>
              </a:spcAft>
              <a:buNone/>
              <a:defRPr b="1" sz="4000">
                <a:solidFill>
                  <a:schemeClr val="dk2"/>
                </a:solidFill>
              </a:defRPr>
            </a:lvl6pPr>
            <a:lvl7pPr lvl="6" rtl="0">
              <a:spcBef>
                <a:spcPts val="0"/>
              </a:spcBef>
              <a:spcAft>
                <a:spcPts val="0"/>
              </a:spcAft>
              <a:buNone/>
              <a:defRPr b="1" sz="4000">
                <a:solidFill>
                  <a:schemeClr val="dk2"/>
                </a:solidFill>
              </a:defRPr>
            </a:lvl7pPr>
            <a:lvl8pPr lvl="7" rtl="0">
              <a:spcBef>
                <a:spcPts val="0"/>
              </a:spcBef>
              <a:spcAft>
                <a:spcPts val="0"/>
              </a:spcAft>
              <a:buNone/>
              <a:defRPr b="1" sz="4000">
                <a:solidFill>
                  <a:schemeClr val="dk2"/>
                </a:solidFill>
              </a:defRPr>
            </a:lvl8pPr>
            <a:lvl9pPr lvl="8" rtl="0">
              <a:spcBef>
                <a:spcPts val="0"/>
              </a:spcBef>
              <a:spcAft>
                <a:spcPts val="0"/>
              </a:spcAft>
              <a:buNone/>
              <a:defRPr b="1" sz="4000">
                <a:solidFill>
                  <a:schemeClr val="dk2"/>
                </a:solidFill>
              </a:defRPr>
            </a:lvl9pPr>
          </a:lstStyle>
          <a:p/>
        </p:txBody>
      </p:sp>
      <p:sp>
        <p:nvSpPr>
          <p:cNvPr id="156" name="Google Shape;156;p23"/>
          <p:cNvSpPr txBox="1"/>
          <p:nvPr>
            <p:ph idx="1" type="subTitle"/>
          </p:nvPr>
        </p:nvSpPr>
        <p:spPr>
          <a:xfrm>
            <a:off x="713100" y="2695200"/>
            <a:ext cx="2631300" cy="77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0"/>
              </a:spcBef>
              <a:spcAft>
                <a:spcPts val="0"/>
              </a:spcAft>
              <a:buNone/>
              <a:defRPr sz="1600">
                <a:solidFill>
                  <a:schemeClr val="dk2"/>
                </a:solidFill>
              </a:defRPr>
            </a:lvl2pPr>
            <a:lvl3pPr lvl="2" rtl="0">
              <a:lnSpc>
                <a:spcPct val="100000"/>
              </a:lnSpc>
              <a:spcBef>
                <a:spcPts val="0"/>
              </a:spcBef>
              <a:spcAft>
                <a:spcPts val="0"/>
              </a:spcAft>
              <a:buNone/>
              <a:defRPr sz="1600">
                <a:solidFill>
                  <a:schemeClr val="dk2"/>
                </a:solidFill>
              </a:defRPr>
            </a:lvl3pPr>
            <a:lvl4pPr lvl="3" rtl="0">
              <a:lnSpc>
                <a:spcPct val="100000"/>
              </a:lnSpc>
              <a:spcBef>
                <a:spcPts val="0"/>
              </a:spcBef>
              <a:spcAft>
                <a:spcPts val="0"/>
              </a:spcAft>
              <a:buNone/>
              <a:defRPr sz="1600">
                <a:solidFill>
                  <a:schemeClr val="dk2"/>
                </a:solidFill>
              </a:defRPr>
            </a:lvl4pPr>
            <a:lvl5pPr lvl="4" rtl="0">
              <a:lnSpc>
                <a:spcPct val="100000"/>
              </a:lnSpc>
              <a:spcBef>
                <a:spcPts val="0"/>
              </a:spcBef>
              <a:spcAft>
                <a:spcPts val="0"/>
              </a:spcAft>
              <a:buNone/>
              <a:defRPr sz="1600">
                <a:solidFill>
                  <a:schemeClr val="dk2"/>
                </a:solidFill>
              </a:defRPr>
            </a:lvl5pPr>
            <a:lvl6pPr lvl="5" rtl="0">
              <a:lnSpc>
                <a:spcPct val="100000"/>
              </a:lnSpc>
              <a:spcBef>
                <a:spcPts val="0"/>
              </a:spcBef>
              <a:spcAft>
                <a:spcPts val="0"/>
              </a:spcAft>
              <a:buNone/>
              <a:defRPr sz="1600">
                <a:solidFill>
                  <a:schemeClr val="dk2"/>
                </a:solidFill>
              </a:defRPr>
            </a:lvl6pPr>
            <a:lvl7pPr lvl="6" rtl="0">
              <a:lnSpc>
                <a:spcPct val="100000"/>
              </a:lnSpc>
              <a:spcBef>
                <a:spcPts val="0"/>
              </a:spcBef>
              <a:spcAft>
                <a:spcPts val="0"/>
              </a:spcAft>
              <a:buNone/>
              <a:defRPr sz="1600">
                <a:solidFill>
                  <a:schemeClr val="dk2"/>
                </a:solidFill>
              </a:defRPr>
            </a:lvl7pPr>
            <a:lvl8pPr lvl="7" rtl="0">
              <a:lnSpc>
                <a:spcPct val="100000"/>
              </a:lnSpc>
              <a:spcBef>
                <a:spcPts val="0"/>
              </a:spcBef>
              <a:spcAft>
                <a:spcPts val="0"/>
              </a:spcAft>
              <a:buNone/>
              <a:defRPr sz="1600">
                <a:solidFill>
                  <a:schemeClr val="dk2"/>
                </a:solidFill>
              </a:defRPr>
            </a:lvl8pPr>
            <a:lvl9pPr lvl="8" rtl="0">
              <a:lnSpc>
                <a:spcPct val="100000"/>
              </a:lnSpc>
              <a:spcBef>
                <a:spcPts val="0"/>
              </a:spcBef>
              <a:spcAft>
                <a:spcPts val="0"/>
              </a:spcAft>
              <a:buNone/>
              <a:defRPr sz="1600">
                <a:solidFill>
                  <a:schemeClr val="dk2"/>
                </a:solidFill>
              </a:defRPr>
            </a:lvl9pPr>
          </a:lstStyle>
          <a:p/>
        </p:txBody>
      </p:sp>
      <p:sp>
        <p:nvSpPr>
          <p:cNvPr id="157" name="Google Shape;157;p23"/>
          <p:cNvSpPr txBox="1"/>
          <p:nvPr>
            <p:ph idx="2" type="subTitle"/>
          </p:nvPr>
        </p:nvSpPr>
        <p:spPr>
          <a:xfrm>
            <a:off x="5421725" y="1042150"/>
            <a:ext cx="1655400" cy="34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300">
                <a:solidFill>
                  <a:schemeClr val="dk2"/>
                </a:solidFill>
                <a:latin typeface="Lato"/>
                <a:ea typeface="Lato"/>
                <a:cs typeface="Lato"/>
                <a:sym typeface="Lato"/>
              </a:defRPr>
            </a:lvl1pPr>
            <a:lvl2pPr lvl="1" rtl="0">
              <a:spcBef>
                <a:spcPts val="0"/>
              </a:spcBef>
              <a:spcAft>
                <a:spcPts val="0"/>
              </a:spcAft>
              <a:buNone/>
              <a:defRPr b="1" sz="2300">
                <a:solidFill>
                  <a:schemeClr val="dk2"/>
                </a:solidFill>
                <a:latin typeface="Lato"/>
                <a:ea typeface="Lato"/>
                <a:cs typeface="Lato"/>
                <a:sym typeface="Lato"/>
              </a:defRPr>
            </a:lvl2pPr>
            <a:lvl3pPr lvl="2" rtl="0">
              <a:spcBef>
                <a:spcPts val="1600"/>
              </a:spcBef>
              <a:spcAft>
                <a:spcPts val="0"/>
              </a:spcAft>
              <a:buNone/>
              <a:defRPr b="1" sz="2300">
                <a:solidFill>
                  <a:schemeClr val="dk2"/>
                </a:solidFill>
                <a:latin typeface="Lato"/>
                <a:ea typeface="Lato"/>
                <a:cs typeface="Lato"/>
                <a:sym typeface="Lato"/>
              </a:defRPr>
            </a:lvl3pPr>
            <a:lvl4pPr lvl="3" rtl="0">
              <a:spcBef>
                <a:spcPts val="1600"/>
              </a:spcBef>
              <a:spcAft>
                <a:spcPts val="0"/>
              </a:spcAft>
              <a:buNone/>
              <a:defRPr b="1" sz="2300">
                <a:solidFill>
                  <a:schemeClr val="dk2"/>
                </a:solidFill>
                <a:latin typeface="Lato"/>
                <a:ea typeface="Lato"/>
                <a:cs typeface="Lato"/>
                <a:sym typeface="Lato"/>
              </a:defRPr>
            </a:lvl4pPr>
            <a:lvl5pPr lvl="4" rtl="0">
              <a:spcBef>
                <a:spcPts val="1600"/>
              </a:spcBef>
              <a:spcAft>
                <a:spcPts val="0"/>
              </a:spcAft>
              <a:buNone/>
              <a:defRPr b="1" sz="2300">
                <a:solidFill>
                  <a:schemeClr val="dk2"/>
                </a:solidFill>
                <a:latin typeface="Lato"/>
                <a:ea typeface="Lato"/>
                <a:cs typeface="Lato"/>
                <a:sym typeface="Lato"/>
              </a:defRPr>
            </a:lvl5pPr>
            <a:lvl6pPr lvl="5" rtl="0">
              <a:spcBef>
                <a:spcPts val="1600"/>
              </a:spcBef>
              <a:spcAft>
                <a:spcPts val="0"/>
              </a:spcAft>
              <a:buNone/>
              <a:defRPr b="1" sz="2300">
                <a:solidFill>
                  <a:schemeClr val="dk2"/>
                </a:solidFill>
                <a:latin typeface="Lato"/>
                <a:ea typeface="Lato"/>
                <a:cs typeface="Lato"/>
                <a:sym typeface="Lato"/>
              </a:defRPr>
            </a:lvl6pPr>
            <a:lvl7pPr lvl="6" rtl="0">
              <a:spcBef>
                <a:spcPts val="1600"/>
              </a:spcBef>
              <a:spcAft>
                <a:spcPts val="0"/>
              </a:spcAft>
              <a:buNone/>
              <a:defRPr b="1" sz="2300">
                <a:solidFill>
                  <a:schemeClr val="dk2"/>
                </a:solidFill>
                <a:latin typeface="Lato"/>
                <a:ea typeface="Lato"/>
                <a:cs typeface="Lato"/>
                <a:sym typeface="Lato"/>
              </a:defRPr>
            </a:lvl7pPr>
            <a:lvl8pPr lvl="7" rtl="0">
              <a:spcBef>
                <a:spcPts val="1600"/>
              </a:spcBef>
              <a:spcAft>
                <a:spcPts val="0"/>
              </a:spcAft>
              <a:buNone/>
              <a:defRPr b="1" sz="2300">
                <a:solidFill>
                  <a:schemeClr val="dk2"/>
                </a:solidFill>
                <a:latin typeface="Lato"/>
                <a:ea typeface="Lato"/>
                <a:cs typeface="Lato"/>
                <a:sym typeface="Lato"/>
              </a:defRPr>
            </a:lvl8pPr>
            <a:lvl9pPr lvl="8" rtl="0">
              <a:spcBef>
                <a:spcPts val="1600"/>
              </a:spcBef>
              <a:spcAft>
                <a:spcPts val="1600"/>
              </a:spcAft>
              <a:buNone/>
              <a:defRPr b="1" sz="2300">
                <a:solidFill>
                  <a:schemeClr val="dk2"/>
                </a:solidFill>
                <a:latin typeface="Lato"/>
                <a:ea typeface="Lato"/>
                <a:cs typeface="Lato"/>
                <a:sym typeface="Lato"/>
              </a:defRPr>
            </a:lvl9pPr>
          </a:lstStyle>
          <a:p/>
        </p:txBody>
      </p:sp>
      <p:sp>
        <p:nvSpPr>
          <p:cNvPr id="158" name="Google Shape;158;p23"/>
          <p:cNvSpPr txBox="1"/>
          <p:nvPr>
            <p:ph idx="3" type="subTitle"/>
          </p:nvPr>
        </p:nvSpPr>
        <p:spPr>
          <a:xfrm>
            <a:off x="5421725" y="161105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159" name="Google Shape;159;p23"/>
          <p:cNvSpPr txBox="1"/>
          <p:nvPr>
            <p:ph idx="4" type="subTitle"/>
          </p:nvPr>
        </p:nvSpPr>
        <p:spPr>
          <a:xfrm>
            <a:off x="5421725" y="2295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160" name="Google Shape;160;p23"/>
          <p:cNvSpPr txBox="1"/>
          <p:nvPr>
            <p:ph idx="5" type="subTitle"/>
          </p:nvPr>
        </p:nvSpPr>
        <p:spPr>
          <a:xfrm>
            <a:off x="5421725" y="2983725"/>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161" name="Google Shape;161;p23"/>
          <p:cNvSpPr txBox="1"/>
          <p:nvPr>
            <p:ph idx="6" type="subTitle"/>
          </p:nvPr>
        </p:nvSpPr>
        <p:spPr>
          <a:xfrm>
            <a:off x="5421725" y="3671700"/>
            <a:ext cx="2122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dk2"/>
                </a:solidFill>
              </a:defRPr>
            </a:lvl1pPr>
            <a:lvl2pPr lvl="1" rtl="0">
              <a:lnSpc>
                <a:spcPct val="100000"/>
              </a:lnSpc>
              <a:spcBef>
                <a:spcPts val="0"/>
              </a:spcBef>
              <a:spcAft>
                <a:spcPts val="0"/>
              </a:spcAft>
              <a:buNone/>
              <a:defRPr sz="1400">
                <a:solidFill>
                  <a:schemeClr val="dk2"/>
                </a:solidFill>
              </a:defRPr>
            </a:lvl2pPr>
            <a:lvl3pPr lvl="2" rtl="0">
              <a:lnSpc>
                <a:spcPct val="100000"/>
              </a:lnSpc>
              <a:spcBef>
                <a:spcPts val="0"/>
              </a:spcBef>
              <a:spcAft>
                <a:spcPts val="0"/>
              </a:spcAft>
              <a:buNone/>
              <a:defRPr sz="1400">
                <a:solidFill>
                  <a:schemeClr val="dk2"/>
                </a:solidFill>
              </a:defRPr>
            </a:lvl3pPr>
            <a:lvl4pPr lvl="3" rtl="0">
              <a:lnSpc>
                <a:spcPct val="100000"/>
              </a:lnSpc>
              <a:spcBef>
                <a:spcPts val="0"/>
              </a:spcBef>
              <a:spcAft>
                <a:spcPts val="0"/>
              </a:spcAft>
              <a:buNone/>
              <a:defRPr sz="1400">
                <a:solidFill>
                  <a:schemeClr val="dk2"/>
                </a:solidFill>
              </a:defRPr>
            </a:lvl4pPr>
            <a:lvl5pPr lvl="4" rtl="0">
              <a:lnSpc>
                <a:spcPct val="100000"/>
              </a:lnSpc>
              <a:spcBef>
                <a:spcPts val="0"/>
              </a:spcBef>
              <a:spcAft>
                <a:spcPts val="0"/>
              </a:spcAft>
              <a:buNone/>
              <a:defRPr sz="1400">
                <a:solidFill>
                  <a:schemeClr val="dk2"/>
                </a:solidFill>
              </a:defRPr>
            </a:lvl5pPr>
            <a:lvl6pPr lvl="5" rtl="0">
              <a:lnSpc>
                <a:spcPct val="100000"/>
              </a:lnSpc>
              <a:spcBef>
                <a:spcPts val="0"/>
              </a:spcBef>
              <a:spcAft>
                <a:spcPts val="0"/>
              </a:spcAft>
              <a:buNone/>
              <a:defRPr sz="1400">
                <a:solidFill>
                  <a:schemeClr val="dk2"/>
                </a:solidFill>
              </a:defRPr>
            </a:lvl6pPr>
            <a:lvl7pPr lvl="6" rtl="0">
              <a:lnSpc>
                <a:spcPct val="100000"/>
              </a:lnSpc>
              <a:spcBef>
                <a:spcPts val="0"/>
              </a:spcBef>
              <a:spcAft>
                <a:spcPts val="0"/>
              </a:spcAft>
              <a:buNone/>
              <a:defRPr sz="1400">
                <a:solidFill>
                  <a:schemeClr val="dk2"/>
                </a:solidFill>
              </a:defRPr>
            </a:lvl7pPr>
            <a:lvl8pPr lvl="7" rtl="0">
              <a:lnSpc>
                <a:spcPct val="100000"/>
              </a:lnSpc>
              <a:spcBef>
                <a:spcPts val="0"/>
              </a:spcBef>
              <a:spcAft>
                <a:spcPts val="0"/>
              </a:spcAft>
              <a:buNone/>
              <a:defRPr sz="1400">
                <a:solidFill>
                  <a:schemeClr val="dk2"/>
                </a:solidFill>
              </a:defRPr>
            </a:lvl8pPr>
            <a:lvl9pPr lvl="8" rtl="0">
              <a:lnSpc>
                <a:spcPct val="100000"/>
              </a:lnSpc>
              <a:spcBef>
                <a:spcPts val="0"/>
              </a:spcBef>
              <a:spcAft>
                <a:spcPts val="0"/>
              </a:spcAft>
              <a:buNone/>
              <a:defRPr sz="1400">
                <a:solidFill>
                  <a:schemeClr val="dk2"/>
                </a:solidFill>
              </a:defRPr>
            </a:lvl9pPr>
          </a:lstStyle>
          <a:p/>
        </p:txBody>
      </p:sp>
      <p:sp>
        <p:nvSpPr>
          <p:cNvPr id="162" name="Google Shape;162;p23"/>
          <p:cNvSpPr txBox="1"/>
          <p:nvPr>
            <p:ph hasCustomPrompt="1" idx="7" type="title"/>
          </p:nvPr>
        </p:nvSpPr>
        <p:spPr>
          <a:xfrm>
            <a:off x="4773297" y="172535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63" name="Google Shape;163;p23"/>
          <p:cNvSpPr txBox="1"/>
          <p:nvPr>
            <p:ph hasCustomPrompt="1" idx="8" type="title"/>
          </p:nvPr>
        </p:nvSpPr>
        <p:spPr>
          <a:xfrm>
            <a:off x="4773297" y="2410020"/>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64" name="Google Shape;164;p23"/>
          <p:cNvSpPr txBox="1"/>
          <p:nvPr>
            <p:ph hasCustomPrompt="1" idx="9" type="title"/>
          </p:nvPr>
        </p:nvSpPr>
        <p:spPr>
          <a:xfrm>
            <a:off x="4773297" y="3098011"/>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65" name="Google Shape;165;p23"/>
          <p:cNvSpPr txBox="1"/>
          <p:nvPr>
            <p:ph hasCustomPrompt="1" idx="13" type="title"/>
          </p:nvPr>
        </p:nvSpPr>
        <p:spPr>
          <a:xfrm>
            <a:off x="4773297" y="3786003"/>
            <a:ext cx="402300" cy="3474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500">
                <a:solidFill>
                  <a:srgbClr val="FFFFFF"/>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166" name="Google Shape;166;p23"/>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flipH="1">
            <a:off x="2692374" y="3267000"/>
            <a:ext cx="1834800" cy="18765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7687225" y="776525"/>
            <a:ext cx="1485300" cy="15192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bg>
      <p:bgPr>
        <a:solidFill>
          <a:schemeClr val="accent3"/>
        </a:solidFill>
      </p:bgPr>
    </p:bg>
    <p:spTree>
      <p:nvGrpSpPr>
        <p:cNvPr id="169" name="Shape 169"/>
        <p:cNvGrpSpPr/>
        <p:nvPr/>
      </p:nvGrpSpPr>
      <p:grpSpPr>
        <a:xfrm>
          <a:off x="0" y="0"/>
          <a:ext cx="0" cy="0"/>
          <a:chOff x="0" y="0"/>
          <a:chExt cx="0" cy="0"/>
        </a:xfrm>
      </p:grpSpPr>
      <p:sp>
        <p:nvSpPr>
          <p:cNvPr id="170" name="Google Shape;170;p24"/>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nvSpPr>
        <p:spPr>
          <a:xfrm>
            <a:off x="713100" y="309975"/>
            <a:ext cx="23445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4800">
              <a:solidFill>
                <a:srgbClr val="274752"/>
              </a:solidFill>
              <a:latin typeface="Lato"/>
              <a:ea typeface="Lato"/>
              <a:cs typeface="Lato"/>
              <a:sym typeface="Lato"/>
            </a:endParaRPr>
          </a:p>
        </p:txBody>
      </p:sp>
      <p:sp>
        <p:nvSpPr>
          <p:cNvPr id="172" name="Google Shape;172;p24"/>
          <p:cNvSpPr txBox="1"/>
          <p:nvPr>
            <p:ph type="ctrTitle"/>
          </p:nvPr>
        </p:nvSpPr>
        <p:spPr>
          <a:xfrm>
            <a:off x="713100" y="309975"/>
            <a:ext cx="2696700" cy="9792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b="1" sz="5200">
                <a:solidFill>
                  <a:schemeClr val="dk2"/>
                </a:solidFill>
              </a:defRPr>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173" name="Google Shape;173;p24"/>
          <p:cNvSpPr txBox="1"/>
          <p:nvPr>
            <p:ph idx="1" type="subTitle"/>
          </p:nvPr>
        </p:nvSpPr>
        <p:spPr>
          <a:xfrm>
            <a:off x="713100" y="1952625"/>
            <a:ext cx="2744400" cy="133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4" name="Google Shape;174;p24"/>
          <p:cNvSpPr txBox="1"/>
          <p:nvPr/>
        </p:nvSpPr>
        <p:spPr>
          <a:xfrm>
            <a:off x="713100" y="3460925"/>
            <a:ext cx="3344700" cy="742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Open Sans"/>
                <a:ea typeface="Open Sans"/>
                <a:cs typeface="Open Sans"/>
                <a:sym typeface="Open Sans"/>
              </a:rPr>
              <a:t>CREDITS:</a:t>
            </a:r>
            <a:r>
              <a:rPr lang="en" sz="1200">
                <a:solidFill>
                  <a:schemeClr val="dk2"/>
                </a:solidFill>
                <a:latin typeface="Open Sans"/>
                <a:ea typeface="Open Sans"/>
                <a:cs typeface="Open Sans"/>
                <a:sym typeface="Open Sans"/>
              </a:rPr>
              <a:t> This presentation template was created by </a:t>
            </a:r>
            <a:r>
              <a:rPr b="1" lang="en" sz="12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2"/>
                </a:solidFill>
                <a:latin typeface="Open Sans"/>
                <a:ea typeface="Open Sans"/>
                <a:cs typeface="Open Sans"/>
                <a:sym typeface="Open Sans"/>
              </a:rPr>
              <a:t>, including icons by </a:t>
            </a:r>
            <a:r>
              <a:rPr b="1" lang="en" sz="12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2"/>
                </a:solidFill>
                <a:latin typeface="Open Sans"/>
                <a:ea typeface="Open Sans"/>
                <a:cs typeface="Open Sans"/>
                <a:sym typeface="Open Sans"/>
              </a:rPr>
              <a:t>, infographics &amp; images by </a:t>
            </a:r>
            <a:r>
              <a:rPr b="1" lang="en" sz="12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4125" y="1034575"/>
            <a:ext cx="7716600" cy="33087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Font typeface="Open Sans SemiBold"/>
              <a:buChar char="●"/>
              <a:defRPr sz="1200">
                <a:solidFill>
                  <a:schemeClr val="dk2"/>
                </a:solidFill>
              </a:defRPr>
            </a:lvl1pPr>
            <a:lvl2pPr indent="-304800" lvl="1" marL="914400" rtl="0">
              <a:spcBef>
                <a:spcPts val="0"/>
              </a:spcBef>
              <a:spcAft>
                <a:spcPts val="0"/>
              </a:spcAft>
              <a:buClr>
                <a:schemeClr val="dk2"/>
              </a:buClr>
              <a:buSzPts val="1200"/>
              <a:buFont typeface="Josefin Slab SemiBold"/>
              <a:buChar char="○"/>
              <a:defRPr>
                <a:solidFill>
                  <a:schemeClr val="dk2"/>
                </a:solidFill>
              </a:defRPr>
            </a:lvl2pPr>
            <a:lvl3pPr indent="-304800" lvl="2" marL="1371600" rtl="0">
              <a:spcBef>
                <a:spcPts val="1600"/>
              </a:spcBef>
              <a:spcAft>
                <a:spcPts val="0"/>
              </a:spcAft>
              <a:buClr>
                <a:schemeClr val="dk2"/>
              </a:buClr>
              <a:buSzPts val="1200"/>
              <a:buFont typeface="Josefin Slab SemiBold"/>
              <a:buChar char="■"/>
              <a:defRPr>
                <a:solidFill>
                  <a:schemeClr val="dk2"/>
                </a:solidFill>
              </a:defRPr>
            </a:lvl3pPr>
            <a:lvl4pPr indent="-304800" lvl="3" marL="1828800" rtl="0">
              <a:spcBef>
                <a:spcPts val="1600"/>
              </a:spcBef>
              <a:spcAft>
                <a:spcPts val="0"/>
              </a:spcAft>
              <a:buClr>
                <a:schemeClr val="dk2"/>
              </a:buClr>
              <a:buSzPts val="1200"/>
              <a:buFont typeface="Josefin Slab SemiBold"/>
              <a:buChar char="●"/>
              <a:defRPr>
                <a:solidFill>
                  <a:schemeClr val="dk2"/>
                </a:solidFill>
              </a:defRPr>
            </a:lvl4pPr>
            <a:lvl5pPr indent="-304800" lvl="4" marL="2286000" rtl="0">
              <a:spcBef>
                <a:spcPts val="1600"/>
              </a:spcBef>
              <a:spcAft>
                <a:spcPts val="0"/>
              </a:spcAft>
              <a:buClr>
                <a:schemeClr val="dk2"/>
              </a:buClr>
              <a:buSzPts val="1200"/>
              <a:buFont typeface="Josefin Slab SemiBold"/>
              <a:buChar char="○"/>
              <a:defRPr>
                <a:solidFill>
                  <a:schemeClr val="dk2"/>
                </a:solidFill>
              </a:defRPr>
            </a:lvl5pPr>
            <a:lvl6pPr indent="-304800" lvl="5" marL="2743200" rtl="0">
              <a:spcBef>
                <a:spcPts val="1600"/>
              </a:spcBef>
              <a:spcAft>
                <a:spcPts val="0"/>
              </a:spcAft>
              <a:buClr>
                <a:schemeClr val="dk2"/>
              </a:buClr>
              <a:buSzPts val="1200"/>
              <a:buFont typeface="Josefin Slab SemiBold"/>
              <a:buChar char="■"/>
              <a:defRPr>
                <a:solidFill>
                  <a:schemeClr val="dk2"/>
                </a:solidFill>
              </a:defRPr>
            </a:lvl6pPr>
            <a:lvl7pPr indent="-304800" lvl="6" marL="3200400" rtl="0">
              <a:spcBef>
                <a:spcPts val="1600"/>
              </a:spcBef>
              <a:spcAft>
                <a:spcPts val="0"/>
              </a:spcAft>
              <a:buClr>
                <a:schemeClr val="dk2"/>
              </a:buClr>
              <a:buSzPts val="1200"/>
              <a:buFont typeface="Josefin Slab SemiBold"/>
              <a:buChar char="●"/>
              <a:defRPr>
                <a:solidFill>
                  <a:schemeClr val="dk2"/>
                </a:solidFill>
              </a:defRPr>
            </a:lvl7pPr>
            <a:lvl8pPr indent="-304800" lvl="7" marL="3657600" rtl="0">
              <a:spcBef>
                <a:spcPts val="1600"/>
              </a:spcBef>
              <a:spcAft>
                <a:spcPts val="0"/>
              </a:spcAft>
              <a:buClr>
                <a:schemeClr val="dk2"/>
              </a:buClr>
              <a:buSzPts val="1200"/>
              <a:buFont typeface="Josefin Slab SemiBold"/>
              <a:buChar char="○"/>
              <a:defRPr>
                <a:solidFill>
                  <a:schemeClr val="dk2"/>
                </a:solidFill>
              </a:defRPr>
            </a:lvl8pPr>
            <a:lvl9pPr indent="-304800" lvl="8" marL="4114800" rtl="0">
              <a:spcBef>
                <a:spcPts val="1600"/>
              </a:spcBef>
              <a:spcAft>
                <a:spcPts val="1600"/>
              </a:spcAft>
              <a:buClr>
                <a:schemeClr val="dk2"/>
              </a:buClr>
              <a:buSzPts val="1200"/>
              <a:buFont typeface="Josefin Slab SemiBold"/>
              <a:buChar char="■"/>
              <a:defRPr>
                <a:solidFill>
                  <a:schemeClr val="dk2"/>
                </a:solidFill>
              </a:defRPr>
            </a:lvl9pPr>
          </a:lstStyle>
          <a:p/>
        </p:txBody>
      </p:sp>
      <p:sp>
        <p:nvSpPr>
          <p:cNvPr id="17" name="Google Shape;17;p4"/>
          <p:cNvSpPr txBox="1"/>
          <p:nvPr>
            <p:ph type="title"/>
          </p:nvPr>
        </p:nvSpPr>
        <p:spPr>
          <a:xfrm>
            <a:off x="714125" y="538575"/>
            <a:ext cx="57867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flipH="1">
            <a:off x="4003951" y="3981600"/>
            <a:ext cx="1136100" cy="11619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flipH="1">
            <a:off x="8105700" y="347930"/>
            <a:ext cx="1038300" cy="10620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2"/>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704088" y="539496"/>
            <a:ext cx="3154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subTitle"/>
          </p:nvPr>
        </p:nvSpPr>
        <p:spPr>
          <a:xfrm>
            <a:off x="714125" y="1499000"/>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lt1"/>
                </a:solidFill>
                <a:latin typeface="Lato"/>
                <a:ea typeface="Lato"/>
                <a:cs typeface="Lato"/>
                <a:sym typeface="Lato"/>
              </a:defRPr>
            </a:lvl1pPr>
            <a:lvl2pPr lvl="1" rtl="0">
              <a:spcBef>
                <a:spcPts val="0"/>
              </a:spcBef>
              <a:spcAft>
                <a:spcPts val="0"/>
              </a:spcAft>
              <a:buNone/>
              <a:defRPr b="1" sz="1600">
                <a:solidFill>
                  <a:schemeClr val="lt1"/>
                </a:solidFill>
                <a:latin typeface="Lato"/>
                <a:ea typeface="Lato"/>
                <a:cs typeface="Lato"/>
                <a:sym typeface="Lato"/>
              </a:defRPr>
            </a:lvl2pPr>
            <a:lvl3pPr lvl="2" rtl="0">
              <a:spcBef>
                <a:spcPts val="0"/>
              </a:spcBef>
              <a:spcAft>
                <a:spcPts val="0"/>
              </a:spcAft>
              <a:buNone/>
              <a:defRPr b="1" sz="1600">
                <a:solidFill>
                  <a:schemeClr val="lt1"/>
                </a:solidFill>
                <a:latin typeface="Lato"/>
                <a:ea typeface="Lato"/>
                <a:cs typeface="Lato"/>
                <a:sym typeface="Lato"/>
              </a:defRPr>
            </a:lvl3pPr>
            <a:lvl4pPr lvl="3" rtl="0">
              <a:spcBef>
                <a:spcPts val="0"/>
              </a:spcBef>
              <a:spcAft>
                <a:spcPts val="0"/>
              </a:spcAft>
              <a:buNone/>
              <a:defRPr b="1" sz="1600">
                <a:solidFill>
                  <a:schemeClr val="lt1"/>
                </a:solidFill>
                <a:latin typeface="Lato"/>
                <a:ea typeface="Lato"/>
                <a:cs typeface="Lato"/>
                <a:sym typeface="Lato"/>
              </a:defRPr>
            </a:lvl4pPr>
            <a:lvl5pPr lvl="4" rtl="0">
              <a:spcBef>
                <a:spcPts val="0"/>
              </a:spcBef>
              <a:spcAft>
                <a:spcPts val="0"/>
              </a:spcAft>
              <a:buNone/>
              <a:defRPr b="1" sz="1600">
                <a:solidFill>
                  <a:schemeClr val="lt1"/>
                </a:solidFill>
                <a:latin typeface="Lato"/>
                <a:ea typeface="Lato"/>
                <a:cs typeface="Lato"/>
                <a:sym typeface="Lato"/>
              </a:defRPr>
            </a:lvl5pPr>
            <a:lvl6pPr lvl="5" rtl="0">
              <a:spcBef>
                <a:spcPts val="0"/>
              </a:spcBef>
              <a:spcAft>
                <a:spcPts val="0"/>
              </a:spcAft>
              <a:buNone/>
              <a:defRPr b="1" sz="1600">
                <a:solidFill>
                  <a:schemeClr val="lt1"/>
                </a:solidFill>
                <a:latin typeface="Lato"/>
                <a:ea typeface="Lato"/>
                <a:cs typeface="Lato"/>
                <a:sym typeface="Lato"/>
              </a:defRPr>
            </a:lvl6pPr>
            <a:lvl7pPr lvl="6" rtl="0">
              <a:spcBef>
                <a:spcPts val="0"/>
              </a:spcBef>
              <a:spcAft>
                <a:spcPts val="0"/>
              </a:spcAft>
              <a:buNone/>
              <a:defRPr b="1" sz="1600">
                <a:solidFill>
                  <a:schemeClr val="lt1"/>
                </a:solidFill>
                <a:latin typeface="Lato"/>
                <a:ea typeface="Lato"/>
                <a:cs typeface="Lato"/>
                <a:sym typeface="Lato"/>
              </a:defRPr>
            </a:lvl7pPr>
            <a:lvl8pPr lvl="7" rtl="0">
              <a:spcBef>
                <a:spcPts val="0"/>
              </a:spcBef>
              <a:spcAft>
                <a:spcPts val="0"/>
              </a:spcAft>
              <a:buNone/>
              <a:defRPr b="1" sz="1600">
                <a:solidFill>
                  <a:schemeClr val="lt1"/>
                </a:solidFill>
                <a:latin typeface="Lato"/>
                <a:ea typeface="Lato"/>
                <a:cs typeface="Lato"/>
                <a:sym typeface="Lato"/>
              </a:defRPr>
            </a:lvl8pPr>
            <a:lvl9pPr lvl="8" rtl="0">
              <a:spcBef>
                <a:spcPts val="0"/>
              </a:spcBef>
              <a:spcAft>
                <a:spcPts val="0"/>
              </a:spcAft>
              <a:buNone/>
              <a:defRPr b="1" sz="1600">
                <a:solidFill>
                  <a:schemeClr val="lt1"/>
                </a:solidFill>
                <a:latin typeface="Lato"/>
                <a:ea typeface="Lato"/>
                <a:cs typeface="Lato"/>
                <a:sym typeface="Lato"/>
              </a:defRPr>
            </a:lvl9pPr>
          </a:lstStyle>
          <a:p/>
        </p:txBody>
      </p:sp>
      <p:sp>
        <p:nvSpPr>
          <p:cNvPr id="24" name="Google Shape;24;p5"/>
          <p:cNvSpPr txBox="1"/>
          <p:nvPr>
            <p:ph idx="2" type="subTitle"/>
          </p:nvPr>
        </p:nvSpPr>
        <p:spPr>
          <a:xfrm>
            <a:off x="714125" y="1922600"/>
            <a:ext cx="2257800" cy="5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5" name="Google Shape;25;p5"/>
          <p:cNvSpPr txBox="1"/>
          <p:nvPr>
            <p:ph idx="3" type="subTitle"/>
          </p:nvPr>
        </p:nvSpPr>
        <p:spPr>
          <a:xfrm>
            <a:off x="714125" y="3366441"/>
            <a:ext cx="1037400" cy="34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1600">
                <a:solidFill>
                  <a:schemeClr val="lt1"/>
                </a:solidFill>
                <a:latin typeface="Lato"/>
                <a:ea typeface="Lato"/>
                <a:cs typeface="Lato"/>
                <a:sym typeface="Lato"/>
              </a:defRPr>
            </a:lvl1pPr>
            <a:lvl2pPr lvl="1" rtl="0">
              <a:spcBef>
                <a:spcPts val="0"/>
              </a:spcBef>
              <a:spcAft>
                <a:spcPts val="0"/>
              </a:spcAft>
              <a:buNone/>
              <a:defRPr b="1" sz="1600">
                <a:solidFill>
                  <a:schemeClr val="lt1"/>
                </a:solidFill>
                <a:latin typeface="Lato"/>
                <a:ea typeface="Lato"/>
                <a:cs typeface="Lato"/>
                <a:sym typeface="Lato"/>
              </a:defRPr>
            </a:lvl2pPr>
            <a:lvl3pPr lvl="2" rtl="0">
              <a:spcBef>
                <a:spcPts val="0"/>
              </a:spcBef>
              <a:spcAft>
                <a:spcPts val="0"/>
              </a:spcAft>
              <a:buNone/>
              <a:defRPr b="1" sz="1600">
                <a:solidFill>
                  <a:schemeClr val="lt1"/>
                </a:solidFill>
                <a:latin typeface="Lato"/>
                <a:ea typeface="Lato"/>
                <a:cs typeface="Lato"/>
                <a:sym typeface="Lato"/>
              </a:defRPr>
            </a:lvl3pPr>
            <a:lvl4pPr lvl="3" rtl="0">
              <a:spcBef>
                <a:spcPts val="0"/>
              </a:spcBef>
              <a:spcAft>
                <a:spcPts val="0"/>
              </a:spcAft>
              <a:buNone/>
              <a:defRPr b="1" sz="1600">
                <a:solidFill>
                  <a:schemeClr val="lt1"/>
                </a:solidFill>
                <a:latin typeface="Lato"/>
                <a:ea typeface="Lato"/>
                <a:cs typeface="Lato"/>
                <a:sym typeface="Lato"/>
              </a:defRPr>
            </a:lvl4pPr>
            <a:lvl5pPr lvl="4" rtl="0">
              <a:spcBef>
                <a:spcPts val="0"/>
              </a:spcBef>
              <a:spcAft>
                <a:spcPts val="0"/>
              </a:spcAft>
              <a:buNone/>
              <a:defRPr b="1" sz="1600">
                <a:solidFill>
                  <a:schemeClr val="lt1"/>
                </a:solidFill>
                <a:latin typeface="Lato"/>
                <a:ea typeface="Lato"/>
                <a:cs typeface="Lato"/>
                <a:sym typeface="Lato"/>
              </a:defRPr>
            </a:lvl5pPr>
            <a:lvl6pPr lvl="5" rtl="0">
              <a:spcBef>
                <a:spcPts val="0"/>
              </a:spcBef>
              <a:spcAft>
                <a:spcPts val="0"/>
              </a:spcAft>
              <a:buNone/>
              <a:defRPr b="1" sz="1600">
                <a:solidFill>
                  <a:schemeClr val="lt1"/>
                </a:solidFill>
                <a:latin typeface="Lato"/>
                <a:ea typeface="Lato"/>
                <a:cs typeface="Lato"/>
                <a:sym typeface="Lato"/>
              </a:defRPr>
            </a:lvl6pPr>
            <a:lvl7pPr lvl="6" rtl="0">
              <a:spcBef>
                <a:spcPts val="0"/>
              </a:spcBef>
              <a:spcAft>
                <a:spcPts val="0"/>
              </a:spcAft>
              <a:buNone/>
              <a:defRPr b="1" sz="1600">
                <a:solidFill>
                  <a:schemeClr val="lt1"/>
                </a:solidFill>
                <a:latin typeface="Lato"/>
                <a:ea typeface="Lato"/>
                <a:cs typeface="Lato"/>
                <a:sym typeface="Lato"/>
              </a:defRPr>
            </a:lvl7pPr>
            <a:lvl8pPr lvl="7" rtl="0">
              <a:spcBef>
                <a:spcPts val="0"/>
              </a:spcBef>
              <a:spcAft>
                <a:spcPts val="0"/>
              </a:spcAft>
              <a:buNone/>
              <a:defRPr b="1" sz="1600">
                <a:solidFill>
                  <a:schemeClr val="lt1"/>
                </a:solidFill>
                <a:latin typeface="Lato"/>
                <a:ea typeface="Lato"/>
                <a:cs typeface="Lato"/>
                <a:sym typeface="Lato"/>
              </a:defRPr>
            </a:lvl8pPr>
            <a:lvl9pPr lvl="8" rtl="0">
              <a:spcBef>
                <a:spcPts val="0"/>
              </a:spcBef>
              <a:spcAft>
                <a:spcPts val="0"/>
              </a:spcAft>
              <a:buNone/>
              <a:defRPr b="1" sz="1600">
                <a:solidFill>
                  <a:schemeClr val="lt1"/>
                </a:solidFill>
                <a:latin typeface="Lato"/>
                <a:ea typeface="Lato"/>
                <a:cs typeface="Lato"/>
                <a:sym typeface="Lato"/>
              </a:defRPr>
            </a:lvl9pPr>
          </a:lstStyle>
          <a:p/>
        </p:txBody>
      </p:sp>
      <p:sp>
        <p:nvSpPr>
          <p:cNvPr id="26" name="Google Shape;26;p5"/>
          <p:cNvSpPr txBox="1"/>
          <p:nvPr>
            <p:ph idx="4" type="subTitle"/>
          </p:nvPr>
        </p:nvSpPr>
        <p:spPr>
          <a:xfrm>
            <a:off x="714125" y="3789741"/>
            <a:ext cx="2257800" cy="50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7" name="Google Shape;27;p5"/>
          <p:cNvSpPr txBox="1"/>
          <p:nvPr>
            <p:ph hasCustomPrompt="1" idx="5" type="title"/>
          </p:nvPr>
        </p:nvSpPr>
        <p:spPr>
          <a:xfrm>
            <a:off x="714125" y="3110041"/>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
        <p:nvSpPr>
          <p:cNvPr id="28" name="Google Shape;28;p5"/>
          <p:cNvSpPr txBox="1"/>
          <p:nvPr>
            <p:ph hasCustomPrompt="1" idx="6" type="title"/>
          </p:nvPr>
        </p:nvSpPr>
        <p:spPr>
          <a:xfrm>
            <a:off x="714125" y="1242600"/>
            <a:ext cx="317100" cy="273900"/>
          </a:xfrm>
          <a:prstGeom prst="rect">
            <a:avLst/>
          </a:prstGeom>
          <a:solidFill>
            <a:schemeClr val="accent5"/>
          </a:solidFill>
        </p:spPr>
        <p:txBody>
          <a:bodyPr anchorCtr="0" anchor="ctr" bIns="91425" lIns="0" spcFirstLastPara="1" rIns="0" wrap="square" tIns="91425">
            <a:noAutofit/>
          </a:bodyPr>
          <a:lstStyle>
            <a:lvl1pPr lvl="0" rtl="0" algn="ctr">
              <a:spcBef>
                <a:spcPts val="0"/>
              </a:spcBef>
              <a:spcAft>
                <a:spcPts val="0"/>
              </a:spcAft>
              <a:buClr>
                <a:srgbClr val="FFFFFF"/>
              </a:buClr>
              <a:buSzPts val="1400"/>
              <a:buNone/>
              <a:defRPr b="1" sz="1600">
                <a:solidFill>
                  <a:schemeClr val="dk2"/>
                </a:solidFill>
              </a:defRPr>
            </a:lvl1pPr>
            <a:lvl2pPr lvl="1" rtl="0" algn="ctr">
              <a:spcBef>
                <a:spcPts val="0"/>
              </a:spcBef>
              <a:spcAft>
                <a:spcPts val="0"/>
              </a:spcAft>
              <a:buClr>
                <a:srgbClr val="FFFFFF"/>
              </a:buClr>
              <a:buSzPts val="1400"/>
              <a:buNone/>
              <a:defRPr b="1" sz="1400">
                <a:solidFill>
                  <a:srgbClr val="FFFFFF"/>
                </a:solidFill>
              </a:defRPr>
            </a:lvl2pPr>
            <a:lvl3pPr lvl="2" rtl="0" algn="ctr">
              <a:spcBef>
                <a:spcPts val="0"/>
              </a:spcBef>
              <a:spcAft>
                <a:spcPts val="0"/>
              </a:spcAft>
              <a:buClr>
                <a:srgbClr val="FFFFFF"/>
              </a:buClr>
              <a:buSzPts val="1400"/>
              <a:buNone/>
              <a:defRPr b="1" sz="1400">
                <a:solidFill>
                  <a:srgbClr val="FFFFFF"/>
                </a:solidFill>
              </a:defRPr>
            </a:lvl3pPr>
            <a:lvl4pPr lvl="3" rtl="0" algn="ctr">
              <a:spcBef>
                <a:spcPts val="0"/>
              </a:spcBef>
              <a:spcAft>
                <a:spcPts val="0"/>
              </a:spcAft>
              <a:buClr>
                <a:srgbClr val="FFFFFF"/>
              </a:buClr>
              <a:buSzPts val="1400"/>
              <a:buNone/>
              <a:defRPr b="1" sz="1400">
                <a:solidFill>
                  <a:srgbClr val="FFFFFF"/>
                </a:solidFill>
              </a:defRPr>
            </a:lvl4pPr>
            <a:lvl5pPr lvl="4" rtl="0" algn="ctr">
              <a:spcBef>
                <a:spcPts val="0"/>
              </a:spcBef>
              <a:spcAft>
                <a:spcPts val="0"/>
              </a:spcAft>
              <a:buClr>
                <a:srgbClr val="FFFFFF"/>
              </a:buClr>
              <a:buSzPts val="1400"/>
              <a:buNone/>
              <a:defRPr b="1" sz="1400">
                <a:solidFill>
                  <a:srgbClr val="FFFFFF"/>
                </a:solidFill>
              </a:defRPr>
            </a:lvl5pPr>
            <a:lvl6pPr lvl="5" rtl="0" algn="ctr">
              <a:spcBef>
                <a:spcPts val="0"/>
              </a:spcBef>
              <a:spcAft>
                <a:spcPts val="0"/>
              </a:spcAft>
              <a:buClr>
                <a:srgbClr val="FFFFFF"/>
              </a:buClr>
              <a:buSzPts val="1400"/>
              <a:buNone/>
              <a:defRPr b="1" sz="1400">
                <a:solidFill>
                  <a:srgbClr val="FFFFFF"/>
                </a:solidFill>
              </a:defRPr>
            </a:lvl6pPr>
            <a:lvl7pPr lvl="6" rtl="0" algn="ctr">
              <a:spcBef>
                <a:spcPts val="0"/>
              </a:spcBef>
              <a:spcAft>
                <a:spcPts val="0"/>
              </a:spcAft>
              <a:buClr>
                <a:srgbClr val="FFFFFF"/>
              </a:buClr>
              <a:buSzPts val="1400"/>
              <a:buNone/>
              <a:defRPr b="1" sz="1400">
                <a:solidFill>
                  <a:srgbClr val="FFFFFF"/>
                </a:solidFill>
              </a:defRPr>
            </a:lvl7pPr>
            <a:lvl8pPr lvl="7" rtl="0" algn="ctr">
              <a:spcBef>
                <a:spcPts val="0"/>
              </a:spcBef>
              <a:spcAft>
                <a:spcPts val="0"/>
              </a:spcAft>
              <a:buClr>
                <a:srgbClr val="FFFFFF"/>
              </a:buClr>
              <a:buSzPts val="1400"/>
              <a:buNone/>
              <a:defRPr b="1" sz="1400">
                <a:solidFill>
                  <a:srgbClr val="FFFFFF"/>
                </a:solidFill>
              </a:defRPr>
            </a:lvl8pPr>
            <a:lvl9pPr lvl="8" rtl="0" algn="ctr">
              <a:spcBef>
                <a:spcPts val="0"/>
              </a:spcBef>
              <a:spcAft>
                <a:spcPts val="0"/>
              </a:spcAft>
              <a:buClr>
                <a:srgbClr val="FFFFFF"/>
              </a:buClr>
              <a:buSzPts val="1400"/>
              <a:buNone/>
              <a:defRPr b="1" sz="1400">
                <a:solidFill>
                  <a:srgbClr val="FFFFFF"/>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29" name="Shape 29"/>
        <p:cNvGrpSpPr/>
        <p:nvPr/>
      </p:nvGrpSpPr>
      <p:grpSpPr>
        <a:xfrm>
          <a:off x="0" y="0"/>
          <a:ext cx="0" cy="0"/>
          <a:chOff x="0" y="0"/>
          <a:chExt cx="0" cy="0"/>
        </a:xfrm>
      </p:grpSpPr>
      <p:sp>
        <p:nvSpPr>
          <p:cNvPr id="30" name="Google Shape;30;p6"/>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type="title"/>
          </p:nvPr>
        </p:nvSpPr>
        <p:spPr>
          <a:xfrm>
            <a:off x="708625" y="538575"/>
            <a:ext cx="77211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1" sz="2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p:nvPr/>
        </p:nvSpPr>
        <p:spPr>
          <a:xfrm flipH="1">
            <a:off x="8023501" y="3981600"/>
            <a:ext cx="1136100" cy="11619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flipH="1">
            <a:off x="8296200" y="369428"/>
            <a:ext cx="863400" cy="882900"/>
          </a:xfrm>
          <a:prstGeom prst="ellipse">
            <a:avLst/>
          </a:prstGeom>
          <a:solidFill>
            <a:srgbClr val="6580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34" name="Shape 34"/>
        <p:cNvGrpSpPr/>
        <p:nvPr/>
      </p:nvGrpSpPr>
      <p:grpSpPr>
        <a:xfrm>
          <a:off x="0" y="0"/>
          <a:ext cx="0" cy="0"/>
          <a:chOff x="0" y="0"/>
          <a:chExt cx="0" cy="0"/>
        </a:xfrm>
      </p:grpSpPr>
      <p:sp>
        <p:nvSpPr>
          <p:cNvPr id="35" name="Google Shape;35;p7"/>
          <p:cNvSpPr txBox="1"/>
          <p:nvPr>
            <p:ph idx="1" type="body"/>
          </p:nvPr>
        </p:nvSpPr>
        <p:spPr>
          <a:xfrm>
            <a:off x="714125" y="1019175"/>
            <a:ext cx="7716900" cy="3585600"/>
          </a:xfrm>
          <a:prstGeom prst="rect">
            <a:avLst/>
          </a:prstGeom>
        </p:spPr>
        <p:txBody>
          <a:bodyPr anchorCtr="0" anchor="ctr" bIns="91425" lIns="91425" spcFirstLastPara="1" rIns="91425" wrap="square" tIns="91425">
            <a:noAutofit/>
          </a:bodyPr>
          <a:lstStyle>
            <a:lvl1pPr indent="-292100" lvl="0" marL="457200" marR="50800" rtl="0">
              <a:lnSpc>
                <a:spcPct val="100000"/>
              </a:lnSpc>
              <a:spcBef>
                <a:spcPts val="0"/>
              </a:spcBef>
              <a:spcAft>
                <a:spcPts val="0"/>
              </a:spcAft>
              <a:buClr>
                <a:schemeClr val="lt1"/>
              </a:buClr>
              <a:buSzPts val="1000"/>
              <a:buFont typeface="Muli"/>
              <a:buChar char="●"/>
              <a:defRPr sz="1200">
                <a:solidFill>
                  <a:schemeClr val="lt1"/>
                </a:solidFill>
              </a:defRPr>
            </a:lvl1pPr>
            <a:lvl2pPr indent="-304800" lvl="1" marL="914400" rtl="0">
              <a:spcBef>
                <a:spcPts val="100"/>
              </a:spcBef>
              <a:spcAft>
                <a:spcPts val="0"/>
              </a:spcAft>
              <a:buClr>
                <a:schemeClr val="lt1"/>
              </a:buClr>
              <a:buSzPts val="1200"/>
              <a:buFont typeface="Josefin Slab SemiBold"/>
              <a:buChar char="○"/>
              <a:defRPr>
                <a:solidFill>
                  <a:schemeClr val="lt1"/>
                </a:solidFill>
              </a:defRPr>
            </a:lvl2pPr>
            <a:lvl3pPr indent="-304800" lvl="2" marL="1371600" rtl="0">
              <a:spcBef>
                <a:spcPts val="1600"/>
              </a:spcBef>
              <a:spcAft>
                <a:spcPts val="0"/>
              </a:spcAft>
              <a:buClr>
                <a:schemeClr val="lt1"/>
              </a:buClr>
              <a:buSzPts val="1200"/>
              <a:buFont typeface="Josefin Slab SemiBold"/>
              <a:buChar char="■"/>
              <a:defRPr>
                <a:solidFill>
                  <a:schemeClr val="lt1"/>
                </a:solidFill>
              </a:defRPr>
            </a:lvl3pPr>
            <a:lvl4pPr indent="-304800" lvl="3" marL="1828800" rtl="0">
              <a:spcBef>
                <a:spcPts val="1600"/>
              </a:spcBef>
              <a:spcAft>
                <a:spcPts val="0"/>
              </a:spcAft>
              <a:buClr>
                <a:schemeClr val="lt1"/>
              </a:buClr>
              <a:buSzPts val="1200"/>
              <a:buFont typeface="Josefin Slab SemiBold"/>
              <a:buChar char="●"/>
              <a:defRPr>
                <a:solidFill>
                  <a:schemeClr val="lt1"/>
                </a:solidFill>
              </a:defRPr>
            </a:lvl4pPr>
            <a:lvl5pPr indent="-304800" lvl="4" marL="2286000" rtl="0">
              <a:spcBef>
                <a:spcPts val="1600"/>
              </a:spcBef>
              <a:spcAft>
                <a:spcPts val="0"/>
              </a:spcAft>
              <a:buClr>
                <a:schemeClr val="lt1"/>
              </a:buClr>
              <a:buSzPts val="1200"/>
              <a:buFont typeface="Josefin Slab SemiBold"/>
              <a:buChar char="○"/>
              <a:defRPr>
                <a:solidFill>
                  <a:schemeClr val="lt1"/>
                </a:solidFill>
              </a:defRPr>
            </a:lvl5pPr>
            <a:lvl6pPr indent="-304800" lvl="5" marL="2743200" rtl="0">
              <a:spcBef>
                <a:spcPts val="1600"/>
              </a:spcBef>
              <a:spcAft>
                <a:spcPts val="0"/>
              </a:spcAft>
              <a:buClr>
                <a:schemeClr val="lt1"/>
              </a:buClr>
              <a:buSzPts val="1200"/>
              <a:buFont typeface="Josefin Slab SemiBold"/>
              <a:buChar char="■"/>
              <a:defRPr>
                <a:solidFill>
                  <a:schemeClr val="lt1"/>
                </a:solidFill>
              </a:defRPr>
            </a:lvl6pPr>
            <a:lvl7pPr indent="-304800" lvl="6" marL="3200400" rtl="0">
              <a:spcBef>
                <a:spcPts val="1600"/>
              </a:spcBef>
              <a:spcAft>
                <a:spcPts val="0"/>
              </a:spcAft>
              <a:buClr>
                <a:schemeClr val="lt1"/>
              </a:buClr>
              <a:buSzPts val="1200"/>
              <a:buFont typeface="Josefin Slab SemiBold"/>
              <a:buChar char="●"/>
              <a:defRPr>
                <a:solidFill>
                  <a:schemeClr val="lt1"/>
                </a:solidFill>
              </a:defRPr>
            </a:lvl7pPr>
            <a:lvl8pPr indent="-304800" lvl="7" marL="3657600" rtl="0">
              <a:spcBef>
                <a:spcPts val="1600"/>
              </a:spcBef>
              <a:spcAft>
                <a:spcPts val="0"/>
              </a:spcAft>
              <a:buClr>
                <a:schemeClr val="lt1"/>
              </a:buClr>
              <a:buSzPts val="1200"/>
              <a:buFont typeface="Josefin Slab SemiBold"/>
              <a:buChar char="○"/>
              <a:defRPr>
                <a:solidFill>
                  <a:schemeClr val="lt1"/>
                </a:solidFill>
              </a:defRPr>
            </a:lvl8pPr>
            <a:lvl9pPr indent="-304800" lvl="8" marL="4114800" rtl="0">
              <a:spcBef>
                <a:spcPts val="1600"/>
              </a:spcBef>
              <a:spcAft>
                <a:spcPts val="1600"/>
              </a:spcAft>
              <a:buClr>
                <a:schemeClr val="lt1"/>
              </a:buClr>
              <a:buSzPts val="1200"/>
              <a:buFont typeface="Josefin Slab SemiBold"/>
              <a:buChar char="■"/>
              <a:defRPr>
                <a:solidFill>
                  <a:schemeClr val="lt1"/>
                </a:solidFill>
              </a:defRPr>
            </a:lvl9pPr>
          </a:lstStyle>
          <a:p/>
        </p:txBody>
      </p:sp>
      <p:sp>
        <p:nvSpPr>
          <p:cNvPr id="36" name="Google Shape;36;p7"/>
          <p:cNvSpPr txBox="1"/>
          <p:nvPr>
            <p:ph type="title"/>
          </p:nvPr>
        </p:nvSpPr>
        <p:spPr>
          <a:xfrm>
            <a:off x="714125" y="538575"/>
            <a:ext cx="4033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500">
                <a:solidFill>
                  <a:schemeClr val="accent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 name="Google Shape;37;p7"/>
          <p:cNvSpPr/>
          <p:nvPr/>
        </p:nvSpPr>
        <p:spPr>
          <a:xfrm>
            <a:off x="6442300" y="3048950"/>
            <a:ext cx="1664400" cy="17010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a:off x="0" y="4294675"/>
            <a:ext cx="829800" cy="849000"/>
          </a:xfrm>
          <a:prstGeom prst="ellipse">
            <a:avLst/>
          </a:prstGeom>
          <a:solidFill>
            <a:srgbClr val="C1CFE0">
              <a:alpha val="4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14125" y="1214400"/>
            <a:ext cx="3057900" cy="2714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000">
                <a:solidFill>
                  <a:schemeClr val="accent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p:nvPr/>
        </p:nvSpPr>
        <p:spPr>
          <a:xfrm>
            <a:off x="0" y="0"/>
            <a:ext cx="1295400" cy="13242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713100" y="1702225"/>
            <a:ext cx="3197400" cy="843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4000">
                <a:solidFill>
                  <a:schemeClr val="dk2"/>
                </a:solidFill>
              </a:defRPr>
            </a:lvl1pPr>
            <a:lvl2pPr lvl="1" rtl="0">
              <a:spcBef>
                <a:spcPts val="0"/>
              </a:spcBef>
              <a:spcAft>
                <a:spcPts val="0"/>
              </a:spcAft>
              <a:buNone/>
              <a:defRPr b="1" sz="4000">
                <a:solidFill>
                  <a:schemeClr val="dk2"/>
                </a:solidFill>
              </a:defRPr>
            </a:lvl2pPr>
            <a:lvl3pPr lvl="2" rtl="0">
              <a:spcBef>
                <a:spcPts val="0"/>
              </a:spcBef>
              <a:spcAft>
                <a:spcPts val="0"/>
              </a:spcAft>
              <a:buNone/>
              <a:defRPr b="1" sz="4000">
                <a:solidFill>
                  <a:schemeClr val="dk2"/>
                </a:solidFill>
              </a:defRPr>
            </a:lvl3pPr>
            <a:lvl4pPr lvl="3" rtl="0">
              <a:spcBef>
                <a:spcPts val="0"/>
              </a:spcBef>
              <a:spcAft>
                <a:spcPts val="0"/>
              </a:spcAft>
              <a:buNone/>
              <a:defRPr b="1" sz="4000">
                <a:solidFill>
                  <a:schemeClr val="dk2"/>
                </a:solidFill>
              </a:defRPr>
            </a:lvl4pPr>
            <a:lvl5pPr lvl="4" rtl="0">
              <a:spcBef>
                <a:spcPts val="0"/>
              </a:spcBef>
              <a:spcAft>
                <a:spcPts val="0"/>
              </a:spcAft>
              <a:buNone/>
              <a:defRPr b="1" sz="4000">
                <a:solidFill>
                  <a:schemeClr val="dk2"/>
                </a:solidFill>
              </a:defRPr>
            </a:lvl5pPr>
            <a:lvl6pPr lvl="5" rtl="0">
              <a:spcBef>
                <a:spcPts val="0"/>
              </a:spcBef>
              <a:spcAft>
                <a:spcPts val="0"/>
              </a:spcAft>
              <a:buNone/>
              <a:defRPr b="1" sz="4000">
                <a:solidFill>
                  <a:schemeClr val="dk2"/>
                </a:solidFill>
              </a:defRPr>
            </a:lvl6pPr>
            <a:lvl7pPr lvl="6" rtl="0">
              <a:spcBef>
                <a:spcPts val="0"/>
              </a:spcBef>
              <a:spcAft>
                <a:spcPts val="0"/>
              </a:spcAft>
              <a:buNone/>
              <a:defRPr b="1" sz="4000">
                <a:solidFill>
                  <a:schemeClr val="dk2"/>
                </a:solidFill>
              </a:defRPr>
            </a:lvl7pPr>
            <a:lvl8pPr lvl="7" rtl="0">
              <a:spcBef>
                <a:spcPts val="0"/>
              </a:spcBef>
              <a:spcAft>
                <a:spcPts val="0"/>
              </a:spcAft>
              <a:buNone/>
              <a:defRPr b="1" sz="4000">
                <a:solidFill>
                  <a:schemeClr val="dk2"/>
                </a:solidFill>
              </a:defRPr>
            </a:lvl8pPr>
            <a:lvl9pPr lvl="8" rtl="0">
              <a:spcBef>
                <a:spcPts val="0"/>
              </a:spcBef>
              <a:spcAft>
                <a:spcPts val="0"/>
              </a:spcAft>
              <a:buNone/>
              <a:defRPr b="1" sz="4000">
                <a:solidFill>
                  <a:schemeClr val="dk2"/>
                </a:solidFill>
              </a:defRPr>
            </a:lvl9pPr>
          </a:lstStyle>
          <a:p/>
        </p:txBody>
      </p:sp>
      <p:sp>
        <p:nvSpPr>
          <p:cNvPr id="45" name="Google Shape;45;p9"/>
          <p:cNvSpPr txBox="1"/>
          <p:nvPr>
            <p:ph idx="1" type="subTitle"/>
          </p:nvPr>
        </p:nvSpPr>
        <p:spPr>
          <a:xfrm>
            <a:off x="713100" y="2619000"/>
            <a:ext cx="2631300" cy="77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2"/>
                </a:solidFill>
              </a:defRPr>
            </a:lvl1pPr>
            <a:lvl2pPr lvl="1" rtl="0">
              <a:lnSpc>
                <a:spcPct val="100000"/>
              </a:lnSpc>
              <a:spcBef>
                <a:spcPts val="0"/>
              </a:spcBef>
              <a:spcAft>
                <a:spcPts val="0"/>
              </a:spcAft>
              <a:buNone/>
              <a:defRPr>
                <a:solidFill>
                  <a:schemeClr val="dk2"/>
                </a:solidFill>
              </a:defRPr>
            </a:lvl2pPr>
            <a:lvl3pPr lvl="2" rtl="0">
              <a:lnSpc>
                <a:spcPct val="100000"/>
              </a:lnSpc>
              <a:spcBef>
                <a:spcPts val="0"/>
              </a:spcBef>
              <a:spcAft>
                <a:spcPts val="0"/>
              </a:spcAft>
              <a:buNone/>
              <a:defRPr>
                <a:solidFill>
                  <a:schemeClr val="dk2"/>
                </a:solidFill>
              </a:defRPr>
            </a:lvl3pPr>
            <a:lvl4pPr lvl="3" rtl="0">
              <a:lnSpc>
                <a:spcPct val="100000"/>
              </a:lnSpc>
              <a:spcBef>
                <a:spcPts val="0"/>
              </a:spcBef>
              <a:spcAft>
                <a:spcPts val="0"/>
              </a:spcAft>
              <a:buNone/>
              <a:defRPr>
                <a:solidFill>
                  <a:schemeClr val="dk2"/>
                </a:solidFill>
              </a:defRPr>
            </a:lvl4pPr>
            <a:lvl5pPr lvl="4" rtl="0">
              <a:lnSpc>
                <a:spcPct val="100000"/>
              </a:lnSpc>
              <a:spcBef>
                <a:spcPts val="0"/>
              </a:spcBef>
              <a:spcAft>
                <a:spcPts val="0"/>
              </a:spcAft>
              <a:buNone/>
              <a:defRPr>
                <a:solidFill>
                  <a:schemeClr val="dk2"/>
                </a:solidFill>
              </a:defRPr>
            </a:lvl5pPr>
            <a:lvl6pPr lvl="5" rtl="0">
              <a:lnSpc>
                <a:spcPct val="100000"/>
              </a:lnSpc>
              <a:spcBef>
                <a:spcPts val="0"/>
              </a:spcBef>
              <a:spcAft>
                <a:spcPts val="0"/>
              </a:spcAft>
              <a:buNone/>
              <a:defRPr>
                <a:solidFill>
                  <a:schemeClr val="dk2"/>
                </a:solidFill>
              </a:defRPr>
            </a:lvl6pPr>
            <a:lvl7pPr lvl="6" rtl="0">
              <a:lnSpc>
                <a:spcPct val="100000"/>
              </a:lnSpc>
              <a:spcBef>
                <a:spcPts val="0"/>
              </a:spcBef>
              <a:spcAft>
                <a:spcPts val="0"/>
              </a:spcAft>
              <a:buNone/>
              <a:defRPr>
                <a:solidFill>
                  <a:schemeClr val="dk2"/>
                </a:solidFill>
              </a:defRPr>
            </a:lvl7pPr>
            <a:lvl8pPr lvl="7" rtl="0">
              <a:lnSpc>
                <a:spcPct val="100000"/>
              </a:lnSpc>
              <a:spcBef>
                <a:spcPts val="0"/>
              </a:spcBef>
              <a:spcAft>
                <a:spcPts val="0"/>
              </a:spcAft>
              <a:buNone/>
              <a:defRPr>
                <a:solidFill>
                  <a:schemeClr val="dk2"/>
                </a:solidFill>
              </a:defRPr>
            </a:lvl8pPr>
            <a:lvl9pPr lvl="8" rtl="0">
              <a:lnSpc>
                <a:spcPct val="100000"/>
              </a:lnSpc>
              <a:spcBef>
                <a:spcPts val="0"/>
              </a:spcBef>
              <a:spcAft>
                <a:spcPts val="0"/>
              </a:spcAft>
              <a:buNone/>
              <a:defRPr>
                <a:solidFill>
                  <a:schemeClr val="dk2"/>
                </a:solidFill>
              </a:defRPr>
            </a:lvl9pPr>
          </a:lstStyle>
          <a:p/>
        </p:txBody>
      </p:sp>
      <p:sp>
        <p:nvSpPr>
          <p:cNvPr id="46" name="Google Shape;46;p9"/>
          <p:cNvSpPr/>
          <p:nvPr/>
        </p:nvSpPr>
        <p:spPr>
          <a:xfrm flipH="1">
            <a:off x="0" y="0"/>
            <a:ext cx="1227900" cy="1255800"/>
          </a:xfrm>
          <a:prstGeom prst="ellipse">
            <a:avLst/>
          </a:prstGeom>
          <a:solidFill>
            <a:srgbClr val="7DB0EB">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a:off x="2692374" y="3267000"/>
            <a:ext cx="1834800" cy="1876500"/>
          </a:xfrm>
          <a:prstGeom prst="ellipse">
            <a:avLst/>
          </a:prstGeom>
          <a:solidFill>
            <a:srgbClr val="AABB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48" name="Shape 48"/>
        <p:cNvGrpSpPr/>
        <p:nvPr/>
      </p:nvGrpSpPr>
      <p:grpSpPr>
        <a:xfrm>
          <a:off x="0" y="0"/>
          <a:ext cx="0" cy="0"/>
          <a:chOff x="0" y="0"/>
          <a:chExt cx="0" cy="0"/>
        </a:xfrm>
      </p:grpSpPr>
      <p:sp>
        <p:nvSpPr>
          <p:cNvPr id="49" name="Google Shape;49;p10"/>
          <p:cNvSpPr txBox="1"/>
          <p:nvPr>
            <p:ph type="title"/>
          </p:nvPr>
        </p:nvSpPr>
        <p:spPr>
          <a:xfrm>
            <a:off x="609600" y="3152925"/>
            <a:ext cx="3522000" cy="1452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2800"/>
              <a:buNone/>
              <a:defRPr sz="3100">
                <a:solidFill>
                  <a:schemeClr val="lt1"/>
                </a:solidFill>
              </a:defRPr>
            </a:lvl1pPr>
            <a:lvl2pPr lvl="1">
              <a:spcBef>
                <a:spcPts val="0"/>
              </a:spcBef>
              <a:spcAft>
                <a:spcPts val="0"/>
              </a:spcAft>
              <a:buSzPts val="2800"/>
              <a:buNone/>
              <a:defRPr>
                <a:latin typeface="Open Sans"/>
                <a:ea typeface="Open Sans"/>
                <a:cs typeface="Open Sans"/>
                <a:sym typeface="Open Sans"/>
              </a:defRPr>
            </a:lvl2pPr>
            <a:lvl3pPr lvl="2">
              <a:spcBef>
                <a:spcPts val="0"/>
              </a:spcBef>
              <a:spcAft>
                <a:spcPts val="0"/>
              </a:spcAft>
              <a:buSzPts val="2800"/>
              <a:buNone/>
              <a:defRPr>
                <a:latin typeface="Open Sans"/>
                <a:ea typeface="Open Sans"/>
                <a:cs typeface="Open Sans"/>
                <a:sym typeface="Open Sans"/>
              </a:defRPr>
            </a:lvl3pPr>
            <a:lvl4pPr lvl="3">
              <a:spcBef>
                <a:spcPts val="0"/>
              </a:spcBef>
              <a:spcAft>
                <a:spcPts val="0"/>
              </a:spcAft>
              <a:buSzPts val="2800"/>
              <a:buNone/>
              <a:defRPr>
                <a:latin typeface="Open Sans"/>
                <a:ea typeface="Open Sans"/>
                <a:cs typeface="Open Sans"/>
                <a:sym typeface="Open Sans"/>
              </a:defRPr>
            </a:lvl4pPr>
            <a:lvl5pPr lvl="4">
              <a:spcBef>
                <a:spcPts val="0"/>
              </a:spcBef>
              <a:spcAft>
                <a:spcPts val="0"/>
              </a:spcAft>
              <a:buSzPts val="2800"/>
              <a:buNone/>
              <a:defRPr>
                <a:latin typeface="Open Sans"/>
                <a:ea typeface="Open Sans"/>
                <a:cs typeface="Open Sans"/>
                <a:sym typeface="Open Sans"/>
              </a:defRPr>
            </a:lvl5pPr>
            <a:lvl6pPr lvl="5">
              <a:spcBef>
                <a:spcPts val="0"/>
              </a:spcBef>
              <a:spcAft>
                <a:spcPts val="0"/>
              </a:spcAft>
              <a:buSzPts val="2800"/>
              <a:buNone/>
              <a:defRPr>
                <a:latin typeface="Open Sans"/>
                <a:ea typeface="Open Sans"/>
                <a:cs typeface="Open Sans"/>
                <a:sym typeface="Open Sans"/>
              </a:defRPr>
            </a:lvl6pPr>
            <a:lvl7pPr lvl="6">
              <a:spcBef>
                <a:spcPts val="0"/>
              </a:spcBef>
              <a:spcAft>
                <a:spcPts val="0"/>
              </a:spcAft>
              <a:buSzPts val="2800"/>
              <a:buNone/>
              <a:defRPr>
                <a:latin typeface="Open Sans"/>
                <a:ea typeface="Open Sans"/>
                <a:cs typeface="Open Sans"/>
                <a:sym typeface="Open Sans"/>
              </a:defRPr>
            </a:lvl7pPr>
            <a:lvl8pPr lvl="7">
              <a:spcBef>
                <a:spcPts val="0"/>
              </a:spcBef>
              <a:spcAft>
                <a:spcPts val="0"/>
              </a:spcAft>
              <a:buSzPts val="2800"/>
              <a:buNone/>
              <a:defRPr>
                <a:latin typeface="Open Sans"/>
                <a:ea typeface="Open Sans"/>
                <a:cs typeface="Open Sans"/>
                <a:sym typeface="Open Sans"/>
              </a:defRPr>
            </a:lvl8pPr>
            <a:lvl9pPr lvl="8">
              <a:spcBef>
                <a:spcPts val="0"/>
              </a:spcBef>
              <a:spcAft>
                <a:spcPts val="0"/>
              </a:spcAft>
              <a:buSzPts val="2800"/>
              <a:buNone/>
              <a:defRPr>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ato"/>
              <a:buNone/>
              <a:defRPr b="1" sz="2800">
                <a:solidFill>
                  <a:schemeClr val="dk1"/>
                </a:solidFill>
                <a:latin typeface="Lato"/>
                <a:ea typeface="Lato"/>
                <a:cs typeface="Lato"/>
                <a:sym typeface="La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sp>
        <p:nvSpPr>
          <p:cNvPr id="179" name="Google Shape;179;p25"/>
          <p:cNvSpPr txBox="1"/>
          <p:nvPr>
            <p:ph type="ctrTitle"/>
          </p:nvPr>
        </p:nvSpPr>
        <p:spPr>
          <a:xfrm>
            <a:off x="713100" y="928650"/>
            <a:ext cx="3621900" cy="23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Drowsiness  Detection</a:t>
            </a:r>
            <a:endParaRPr sz="5000"/>
          </a:p>
        </p:txBody>
      </p:sp>
      <p:sp>
        <p:nvSpPr>
          <p:cNvPr id="180" name="Google Shape;180;p25"/>
          <p:cNvSpPr txBox="1"/>
          <p:nvPr>
            <p:ph idx="1" type="subTitle"/>
          </p:nvPr>
        </p:nvSpPr>
        <p:spPr>
          <a:xfrm>
            <a:off x="713100" y="3516200"/>
            <a:ext cx="2535000" cy="6096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500">
                <a:solidFill>
                  <a:schemeClr val="accent2"/>
                </a:solidFill>
                <a:latin typeface="Lato"/>
                <a:ea typeface="Lato"/>
                <a:cs typeface="Lato"/>
                <a:sym typeface="Lato"/>
              </a:rPr>
              <a:t>Aleks Lazowski, </a:t>
            </a:r>
            <a:endParaRPr sz="1500">
              <a:solidFill>
                <a:schemeClr val="accent2"/>
              </a:solidFill>
              <a:latin typeface="Lato"/>
              <a:ea typeface="Lato"/>
              <a:cs typeface="Lato"/>
              <a:sym typeface="Lato"/>
            </a:endParaRPr>
          </a:p>
          <a:p>
            <a:pPr indent="0" lvl="0" marL="0" rtl="0" algn="l">
              <a:lnSpc>
                <a:spcPct val="125000"/>
              </a:lnSpc>
              <a:spcBef>
                <a:spcPts val="0"/>
              </a:spcBef>
              <a:spcAft>
                <a:spcPts val="0"/>
              </a:spcAft>
              <a:buNone/>
            </a:pPr>
            <a:r>
              <a:rPr lang="en" sz="1500">
                <a:solidFill>
                  <a:schemeClr val="accent2"/>
                </a:solidFill>
                <a:latin typeface="Lato"/>
                <a:ea typeface="Lato"/>
                <a:cs typeface="Lato"/>
                <a:sym typeface="Lato"/>
              </a:rPr>
              <a:t>Chris Chang, </a:t>
            </a:r>
            <a:endParaRPr sz="1500">
              <a:solidFill>
                <a:schemeClr val="accent2"/>
              </a:solidFill>
              <a:latin typeface="Lato"/>
              <a:ea typeface="Lato"/>
              <a:cs typeface="Lato"/>
              <a:sym typeface="Lato"/>
            </a:endParaRPr>
          </a:p>
          <a:p>
            <a:pPr indent="0" lvl="0" marL="0" rtl="0" algn="l">
              <a:lnSpc>
                <a:spcPct val="125000"/>
              </a:lnSpc>
              <a:spcBef>
                <a:spcPts val="0"/>
              </a:spcBef>
              <a:spcAft>
                <a:spcPts val="0"/>
              </a:spcAft>
              <a:buNone/>
            </a:pPr>
            <a:r>
              <a:rPr lang="en" sz="1500">
                <a:solidFill>
                  <a:schemeClr val="accent2"/>
                </a:solidFill>
                <a:latin typeface="Lato"/>
                <a:ea typeface="Lato"/>
                <a:cs typeface="Lato"/>
                <a:sym typeface="Lato"/>
              </a:rPr>
              <a:t>Jacinto Lemarroy, </a:t>
            </a:r>
            <a:endParaRPr sz="1500">
              <a:solidFill>
                <a:schemeClr val="accent2"/>
              </a:solidFill>
              <a:latin typeface="Lato"/>
              <a:ea typeface="Lato"/>
              <a:cs typeface="Lato"/>
              <a:sym typeface="Lato"/>
            </a:endParaRPr>
          </a:p>
          <a:p>
            <a:pPr indent="0" lvl="0" marL="0" rtl="0" algn="l">
              <a:lnSpc>
                <a:spcPct val="125000"/>
              </a:lnSpc>
              <a:spcBef>
                <a:spcPts val="0"/>
              </a:spcBef>
              <a:spcAft>
                <a:spcPts val="0"/>
              </a:spcAft>
              <a:buClr>
                <a:schemeClr val="dk1"/>
              </a:buClr>
              <a:buSzPts val="1100"/>
              <a:buFont typeface="Arial"/>
              <a:buNone/>
            </a:pPr>
            <a:r>
              <a:rPr lang="en" sz="1500">
                <a:solidFill>
                  <a:schemeClr val="accent2"/>
                </a:solidFill>
                <a:latin typeface="Lato"/>
                <a:ea typeface="Lato"/>
                <a:cs typeface="Lato"/>
                <a:sym typeface="Lato"/>
              </a:rPr>
              <a:t>Shrey Sood</a:t>
            </a:r>
            <a:endParaRPr sz="1500">
              <a:solidFill>
                <a:schemeClr val="accent2"/>
              </a:solidFill>
              <a:latin typeface="Lato"/>
              <a:ea typeface="Lato"/>
              <a:cs typeface="Lato"/>
              <a:sym typeface="Lato"/>
            </a:endParaRPr>
          </a:p>
          <a:p>
            <a:pPr indent="0" lvl="0" marL="0" rtl="0" algn="l">
              <a:spcBef>
                <a:spcPts val="0"/>
              </a:spcBef>
              <a:spcAft>
                <a:spcPts val="0"/>
              </a:spcAft>
              <a:buNone/>
            </a:pPr>
            <a:r>
              <a:t/>
            </a:r>
            <a:endParaRPr/>
          </a:p>
        </p:txBody>
      </p:sp>
      <p:pic>
        <p:nvPicPr>
          <p:cNvPr id="181" name="Google Shape;181;p25"/>
          <p:cNvPicPr preferRelativeResize="0"/>
          <p:nvPr/>
        </p:nvPicPr>
        <p:blipFill rotWithShape="1">
          <a:blip r:embed="rId3">
            <a:alphaModFix/>
          </a:blip>
          <a:srcRect b="0" l="6994" r="35908" t="0"/>
          <a:stretch/>
        </p:blipFill>
        <p:spPr>
          <a:xfrm>
            <a:off x="5141718" y="630675"/>
            <a:ext cx="3672000" cy="3617400"/>
          </a:xfrm>
          <a:prstGeom prst="ellipse">
            <a:avLst/>
          </a:prstGeom>
          <a:noFill/>
          <a:ln>
            <a:noFill/>
          </a:ln>
        </p:spPr>
      </p:pic>
      <p:sp>
        <p:nvSpPr>
          <p:cNvPr id="182" name="Google Shape;182;p25"/>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4638675" y="392325"/>
            <a:ext cx="1175100" cy="12018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6404550" y="3686925"/>
            <a:ext cx="897600" cy="918000"/>
          </a:xfrm>
          <a:prstGeom prst="ellipse">
            <a:avLst/>
          </a:prstGeom>
          <a:solidFill>
            <a:srgbClr val="7DB0EB">
              <a:alpha val="653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5" name="Shape 265"/>
        <p:cNvGrpSpPr/>
        <p:nvPr/>
      </p:nvGrpSpPr>
      <p:grpSpPr>
        <a:xfrm>
          <a:off x="0" y="0"/>
          <a:ext cx="0" cy="0"/>
          <a:chOff x="0" y="0"/>
          <a:chExt cx="0" cy="0"/>
        </a:xfrm>
      </p:grpSpPr>
      <p:sp>
        <p:nvSpPr>
          <p:cNvPr id="266" name="Google Shape;266;p34"/>
          <p:cNvSpPr txBox="1"/>
          <p:nvPr>
            <p:ph type="title"/>
          </p:nvPr>
        </p:nvSpPr>
        <p:spPr>
          <a:xfrm>
            <a:off x="708625" y="538575"/>
            <a:ext cx="77211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Can our Model Accurately Predict?</a:t>
            </a:r>
            <a:endParaRPr>
              <a:solidFill>
                <a:schemeClr val="dk2"/>
              </a:solidFill>
            </a:endParaRPr>
          </a:p>
        </p:txBody>
      </p:sp>
      <p:sp>
        <p:nvSpPr>
          <p:cNvPr id="267" name="Google Shape;267;p34"/>
          <p:cNvSpPr/>
          <p:nvPr/>
        </p:nvSpPr>
        <p:spPr>
          <a:xfrm>
            <a:off x="3105638" y="2255006"/>
            <a:ext cx="2932800" cy="2932800"/>
          </a:xfrm>
          <a:prstGeom prst="arc">
            <a:avLst>
              <a:gd fmla="val 10848792" name="adj1"/>
              <a:gd fmla="val 0"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34"/>
          <p:cNvGrpSpPr/>
          <p:nvPr/>
        </p:nvGrpSpPr>
        <p:grpSpPr>
          <a:xfrm>
            <a:off x="3177975" y="2167963"/>
            <a:ext cx="2916500" cy="1370563"/>
            <a:chOff x="3240100" y="2696463"/>
            <a:chExt cx="2916500" cy="1370563"/>
          </a:xfrm>
        </p:grpSpPr>
        <p:sp>
          <p:nvSpPr>
            <p:cNvPr id="269" name="Google Shape;269;p34"/>
            <p:cNvSpPr/>
            <p:nvPr/>
          </p:nvSpPr>
          <p:spPr>
            <a:xfrm>
              <a:off x="5947200" y="3857625"/>
              <a:ext cx="209400" cy="20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3240100" y="3441063"/>
              <a:ext cx="209400" cy="20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4557900" y="2696463"/>
              <a:ext cx="209400" cy="20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4"/>
          <p:cNvSpPr txBox="1"/>
          <p:nvPr/>
        </p:nvSpPr>
        <p:spPr>
          <a:xfrm>
            <a:off x="971449" y="3366925"/>
            <a:ext cx="1899300" cy="438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latin typeface="Open Sans"/>
                <a:ea typeface="Open Sans"/>
                <a:cs typeface="Open Sans"/>
                <a:sym typeface="Open Sans"/>
              </a:rPr>
              <a:t>Using Pre-trained model VGG with ImageNet</a:t>
            </a:r>
            <a:endParaRPr>
              <a:solidFill>
                <a:schemeClr val="dk2"/>
              </a:solidFill>
              <a:latin typeface="Open Sans"/>
              <a:ea typeface="Open Sans"/>
              <a:cs typeface="Open Sans"/>
              <a:sym typeface="Open Sans"/>
            </a:endParaRPr>
          </a:p>
        </p:txBody>
      </p:sp>
      <p:sp>
        <p:nvSpPr>
          <p:cNvPr id="273" name="Google Shape;273;p34"/>
          <p:cNvSpPr txBox="1"/>
          <p:nvPr/>
        </p:nvSpPr>
        <p:spPr>
          <a:xfrm>
            <a:off x="3340475" y="1387525"/>
            <a:ext cx="2196900" cy="34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2"/>
                </a:solidFill>
                <a:latin typeface="Lato"/>
                <a:ea typeface="Lato"/>
                <a:cs typeface="Lato"/>
                <a:sym typeface="Lato"/>
              </a:rPr>
              <a:t>Variation of Images</a:t>
            </a:r>
            <a:endParaRPr b="1" sz="1600">
              <a:solidFill>
                <a:schemeClr val="dk2"/>
              </a:solidFill>
              <a:latin typeface="Lato"/>
              <a:ea typeface="Lato"/>
              <a:cs typeface="Lato"/>
              <a:sym typeface="Lato"/>
            </a:endParaRPr>
          </a:p>
        </p:txBody>
      </p:sp>
      <p:sp>
        <p:nvSpPr>
          <p:cNvPr id="274" name="Google Shape;274;p34"/>
          <p:cNvSpPr txBox="1"/>
          <p:nvPr/>
        </p:nvSpPr>
        <p:spPr>
          <a:xfrm>
            <a:off x="3121000" y="1685563"/>
            <a:ext cx="3226800" cy="43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Chosen from test data and google</a:t>
            </a:r>
            <a:endParaRPr>
              <a:solidFill>
                <a:schemeClr val="dk2"/>
              </a:solidFill>
              <a:latin typeface="Open Sans"/>
              <a:ea typeface="Open Sans"/>
              <a:cs typeface="Open Sans"/>
              <a:sym typeface="Open Sans"/>
            </a:endParaRPr>
          </a:p>
        </p:txBody>
      </p:sp>
      <p:sp>
        <p:nvSpPr>
          <p:cNvPr id="275" name="Google Shape;275;p34"/>
          <p:cNvSpPr txBox="1"/>
          <p:nvPr/>
        </p:nvSpPr>
        <p:spPr>
          <a:xfrm>
            <a:off x="467749" y="2798050"/>
            <a:ext cx="3058200" cy="5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Lato"/>
                <a:ea typeface="Lato"/>
                <a:cs typeface="Lato"/>
                <a:sym typeface="Lato"/>
              </a:rPr>
              <a:t>Predictions were Accurate</a:t>
            </a:r>
            <a:endParaRPr b="1" sz="1600">
              <a:solidFill>
                <a:schemeClr val="dk2"/>
              </a:solidFill>
              <a:latin typeface="Lato"/>
              <a:ea typeface="Lato"/>
              <a:cs typeface="Lato"/>
              <a:sym typeface="Lato"/>
            </a:endParaRPr>
          </a:p>
        </p:txBody>
      </p:sp>
      <p:grpSp>
        <p:nvGrpSpPr>
          <p:cNvPr id="276" name="Google Shape;276;p34"/>
          <p:cNvGrpSpPr/>
          <p:nvPr/>
        </p:nvGrpSpPr>
        <p:grpSpPr>
          <a:xfrm>
            <a:off x="3215442" y="2855569"/>
            <a:ext cx="2391215" cy="1598144"/>
            <a:chOff x="490650" y="-1941150"/>
            <a:chExt cx="2223973" cy="1486369"/>
          </a:xfrm>
        </p:grpSpPr>
        <p:sp>
          <p:nvSpPr>
            <p:cNvPr id="277" name="Google Shape;277;p34"/>
            <p:cNvSpPr/>
            <p:nvPr/>
          </p:nvSpPr>
          <p:spPr>
            <a:xfrm>
              <a:off x="1125916" y="-1043236"/>
              <a:ext cx="65891" cy="91958"/>
            </a:xfrm>
            <a:custGeom>
              <a:rect b="b" l="l" r="r" t="t"/>
              <a:pathLst>
                <a:path extrusionOk="0" h="2794" w="2002">
                  <a:moveTo>
                    <a:pt x="699" y="0"/>
                  </a:moveTo>
                  <a:cubicBezTo>
                    <a:pt x="419" y="0"/>
                    <a:pt x="194" y="226"/>
                    <a:pt x="167" y="605"/>
                  </a:cubicBezTo>
                  <a:cubicBezTo>
                    <a:pt x="167" y="605"/>
                    <a:pt x="134" y="805"/>
                    <a:pt x="134" y="805"/>
                  </a:cubicBezTo>
                  <a:cubicBezTo>
                    <a:pt x="134" y="838"/>
                    <a:pt x="134" y="872"/>
                    <a:pt x="134" y="905"/>
                  </a:cubicBezTo>
                  <a:cubicBezTo>
                    <a:pt x="101" y="872"/>
                    <a:pt x="67" y="805"/>
                    <a:pt x="34" y="738"/>
                  </a:cubicBezTo>
                  <a:lnTo>
                    <a:pt x="34" y="738"/>
                  </a:lnTo>
                  <a:cubicBezTo>
                    <a:pt x="1" y="1572"/>
                    <a:pt x="734" y="2306"/>
                    <a:pt x="1402" y="2573"/>
                  </a:cubicBezTo>
                  <a:cubicBezTo>
                    <a:pt x="1480" y="2704"/>
                    <a:pt x="1641" y="2794"/>
                    <a:pt x="1772" y="2794"/>
                  </a:cubicBezTo>
                  <a:cubicBezTo>
                    <a:pt x="1807" y="2794"/>
                    <a:pt x="1840" y="2787"/>
                    <a:pt x="1869" y="2773"/>
                  </a:cubicBezTo>
                  <a:cubicBezTo>
                    <a:pt x="2002" y="2673"/>
                    <a:pt x="2002" y="2473"/>
                    <a:pt x="1902" y="2306"/>
                  </a:cubicBezTo>
                  <a:cubicBezTo>
                    <a:pt x="1869" y="2239"/>
                    <a:pt x="1869" y="2206"/>
                    <a:pt x="1869" y="2139"/>
                  </a:cubicBezTo>
                  <a:cubicBezTo>
                    <a:pt x="1902" y="1772"/>
                    <a:pt x="1835" y="1372"/>
                    <a:pt x="1735" y="1005"/>
                  </a:cubicBezTo>
                  <a:cubicBezTo>
                    <a:pt x="1735" y="1072"/>
                    <a:pt x="1735" y="1172"/>
                    <a:pt x="1735" y="1238"/>
                  </a:cubicBezTo>
                  <a:cubicBezTo>
                    <a:pt x="1735" y="1138"/>
                    <a:pt x="1702" y="1038"/>
                    <a:pt x="1635" y="905"/>
                  </a:cubicBezTo>
                  <a:lnTo>
                    <a:pt x="1602" y="1005"/>
                  </a:lnTo>
                  <a:cubicBezTo>
                    <a:pt x="1568" y="571"/>
                    <a:pt x="1301" y="171"/>
                    <a:pt x="901" y="38"/>
                  </a:cubicBezTo>
                  <a:cubicBezTo>
                    <a:pt x="832" y="13"/>
                    <a:pt x="764" y="0"/>
                    <a:pt x="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098466" y="-1032342"/>
              <a:ext cx="49435" cy="56544"/>
            </a:xfrm>
            <a:custGeom>
              <a:rect b="b" l="l" r="r" t="t"/>
              <a:pathLst>
                <a:path extrusionOk="0" h="1718" w="1502">
                  <a:moveTo>
                    <a:pt x="460" y="0"/>
                  </a:moveTo>
                  <a:cubicBezTo>
                    <a:pt x="374" y="0"/>
                    <a:pt x="287" y="83"/>
                    <a:pt x="201" y="140"/>
                  </a:cubicBezTo>
                  <a:cubicBezTo>
                    <a:pt x="34" y="174"/>
                    <a:pt x="1" y="407"/>
                    <a:pt x="67" y="607"/>
                  </a:cubicBezTo>
                  <a:cubicBezTo>
                    <a:pt x="87" y="653"/>
                    <a:pt x="111" y="696"/>
                    <a:pt x="137" y="733"/>
                  </a:cubicBezTo>
                  <a:lnTo>
                    <a:pt x="137" y="733"/>
                  </a:lnTo>
                  <a:cubicBezTo>
                    <a:pt x="208" y="1014"/>
                    <a:pt x="311" y="1299"/>
                    <a:pt x="368" y="1608"/>
                  </a:cubicBezTo>
                  <a:cubicBezTo>
                    <a:pt x="401" y="1641"/>
                    <a:pt x="434" y="1708"/>
                    <a:pt x="501" y="1708"/>
                  </a:cubicBezTo>
                  <a:cubicBezTo>
                    <a:pt x="507" y="1714"/>
                    <a:pt x="514" y="1717"/>
                    <a:pt x="520" y="1717"/>
                  </a:cubicBezTo>
                  <a:cubicBezTo>
                    <a:pt x="545" y="1717"/>
                    <a:pt x="561" y="1668"/>
                    <a:pt x="534" y="1641"/>
                  </a:cubicBezTo>
                  <a:cubicBezTo>
                    <a:pt x="510" y="1422"/>
                    <a:pt x="503" y="1220"/>
                    <a:pt x="489" y="1010"/>
                  </a:cubicBezTo>
                  <a:lnTo>
                    <a:pt x="489" y="1010"/>
                  </a:lnTo>
                  <a:lnTo>
                    <a:pt x="534" y="1041"/>
                  </a:lnTo>
                  <a:lnTo>
                    <a:pt x="521" y="989"/>
                  </a:lnTo>
                  <a:lnTo>
                    <a:pt x="521" y="989"/>
                  </a:lnTo>
                  <a:cubicBezTo>
                    <a:pt x="510" y="985"/>
                    <a:pt x="498" y="982"/>
                    <a:pt x="486" y="980"/>
                  </a:cubicBezTo>
                  <a:lnTo>
                    <a:pt x="486" y="980"/>
                  </a:lnTo>
                  <a:cubicBezTo>
                    <a:pt x="487" y="990"/>
                    <a:pt x="488" y="1000"/>
                    <a:pt x="489" y="1010"/>
                  </a:cubicBezTo>
                  <a:lnTo>
                    <a:pt x="489" y="1010"/>
                  </a:lnTo>
                  <a:lnTo>
                    <a:pt x="434" y="974"/>
                  </a:lnTo>
                  <a:cubicBezTo>
                    <a:pt x="452" y="974"/>
                    <a:pt x="469" y="976"/>
                    <a:pt x="486" y="980"/>
                  </a:cubicBezTo>
                  <a:lnTo>
                    <a:pt x="486" y="980"/>
                  </a:lnTo>
                  <a:cubicBezTo>
                    <a:pt x="486" y="969"/>
                    <a:pt x="485" y="958"/>
                    <a:pt x="484" y="947"/>
                  </a:cubicBezTo>
                  <a:lnTo>
                    <a:pt x="484" y="947"/>
                  </a:lnTo>
                  <a:cubicBezTo>
                    <a:pt x="495" y="954"/>
                    <a:pt x="506" y="962"/>
                    <a:pt x="517" y="971"/>
                  </a:cubicBezTo>
                  <a:lnTo>
                    <a:pt x="517" y="971"/>
                  </a:lnTo>
                  <a:lnTo>
                    <a:pt x="521" y="989"/>
                  </a:lnTo>
                  <a:lnTo>
                    <a:pt x="521" y="989"/>
                  </a:lnTo>
                  <a:cubicBezTo>
                    <a:pt x="535" y="994"/>
                    <a:pt x="549" y="1000"/>
                    <a:pt x="562" y="1006"/>
                  </a:cubicBezTo>
                  <a:lnTo>
                    <a:pt x="562" y="1006"/>
                  </a:lnTo>
                  <a:cubicBezTo>
                    <a:pt x="745" y="1157"/>
                    <a:pt x="907" y="1357"/>
                    <a:pt x="1068" y="1541"/>
                  </a:cubicBezTo>
                  <a:lnTo>
                    <a:pt x="1168" y="1641"/>
                  </a:lnTo>
                  <a:cubicBezTo>
                    <a:pt x="1235" y="1675"/>
                    <a:pt x="1302" y="1675"/>
                    <a:pt x="1335" y="1675"/>
                  </a:cubicBezTo>
                  <a:cubicBezTo>
                    <a:pt x="1468" y="1641"/>
                    <a:pt x="1502" y="1475"/>
                    <a:pt x="1435" y="1341"/>
                  </a:cubicBezTo>
                  <a:lnTo>
                    <a:pt x="1368" y="1174"/>
                  </a:lnTo>
                  <a:cubicBezTo>
                    <a:pt x="1302" y="941"/>
                    <a:pt x="1201" y="641"/>
                    <a:pt x="1068" y="440"/>
                  </a:cubicBezTo>
                  <a:cubicBezTo>
                    <a:pt x="935" y="207"/>
                    <a:pt x="734" y="40"/>
                    <a:pt x="501" y="7"/>
                  </a:cubicBezTo>
                  <a:cubicBezTo>
                    <a:pt x="487" y="2"/>
                    <a:pt x="474" y="0"/>
                    <a:pt x="4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094089" y="-1021151"/>
              <a:ext cx="3324" cy="8129"/>
            </a:xfrm>
            <a:custGeom>
              <a:rect b="b" l="l" r="r" t="t"/>
              <a:pathLst>
                <a:path extrusionOk="0" h="247" w="101">
                  <a:moveTo>
                    <a:pt x="34" y="0"/>
                  </a:moveTo>
                  <a:cubicBezTo>
                    <a:pt x="0" y="34"/>
                    <a:pt x="0" y="100"/>
                    <a:pt x="0" y="134"/>
                  </a:cubicBezTo>
                  <a:cubicBezTo>
                    <a:pt x="0" y="209"/>
                    <a:pt x="19" y="246"/>
                    <a:pt x="56" y="246"/>
                  </a:cubicBezTo>
                  <a:cubicBezTo>
                    <a:pt x="69" y="246"/>
                    <a:pt x="84" y="242"/>
                    <a:pt x="100" y="234"/>
                  </a:cubicBezTo>
                  <a:cubicBezTo>
                    <a:pt x="100" y="167"/>
                    <a:pt x="100" y="100"/>
                    <a:pt x="67" y="34"/>
                  </a:cubicBezTo>
                  <a:cubicBezTo>
                    <a:pt x="34" y="34"/>
                    <a:pt x="34" y="34"/>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1094089" y="-1022237"/>
              <a:ext cx="1119" cy="1119"/>
            </a:xfrm>
            <a:custGeom>
              <a:rect b="b" l="l" r="r" t="t"/>
              <a:pathLst>
                <a:path extrusionOk="0" h="34" w="34">
                  <a:moveTo>
                    <a:pt x="34" y="0"/>
                  </a:moveTo>
                  <a:cubicBezTo>
                    <a:pt x="34" y="0"/>
                    <a:pt x="34" y="33"/>
                    <a:pt x="0" y="33"/>
                  </a:cubicBezTo>
                  <a:lnTo>
                    <a:pt x="34" y="33"/>
                  </a:lnTo>
                  <a:cubicBezTo>
                    <a:pt x="34" y="33"/>
                    <a:pt x="34"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1495899" y="-724732"/>
              <a:ext cx="112034" cy="40055"/>
            </a:xfrm>
            <a:custGeom>
              <a:rect b="b" l="l" r="r" t="t"/>
              <a:pathLst>
                <a:path extrusionOk="0" h="1217" w="3404">
                  <a:moveTo>
                    <a:pt x="1" y="1"/>
                  </a:moveTo>
                  <a:cubicBezTo>
                    <a:pt x="1" y="34"/>
                    <a:pt x="1" y="68"/>
                    <a:pt x="34" y="68"/>
                  </a:cubicBezTo>
                  <a:cubicBezTo>
                    <a:pt x="1102" y="535"/>
                    <a:pt x="2202" y="902"/>
                    <a:pt x="3337" y="1202"/>
                  </a:cubicBezTo>
                  <a:cubicBezTo>
                    <a:pt x="3348" y="1213"/>
                    <a:pt x="3359" y="1217"/>
                    <a:pt x="3369" y="1217"/>
                  </a:cubicBezTo>
                  <a:cubicBezTo>
                    <a:pt x="3388" y="1217"/>
                    <a:pt x="3403" y="1202"/>
                    <a:pt x="3403" y="1202"/>
                  </a:cubicBezTo>
                  <a:cubicBezTo>
                    <a:pt x="3403" y="1168"/>
                    <a:pt x="3403" y="1135"/>
                    <a:pt x="3370" y="1135"/>
                  </a:cubicBezTo>
                  <a:cubicBezTo>
                    <a:pt x="2236" y="835"/>
                    <a:pt x="1135" y="468"/>
                    <a:pt x="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1769279" y="-588568"/>
              <a:ext cx="4443" cy="3028"/>
            </a:xfrm>
            <a:custGeom>
              <a:rect b="b" l="l" r="r" t="t"/>
              <a:pathLst>
                <a:path extrusionOk="0" h="92" w="135">
                  <a:moveTo>
                    <a:pt x="34" y="0"/>
                  </a:moveTo>
                  <a:cubicBezTo>
                    <a:pt x="1" y="34"/>
                    <a:pt x="1" y="67"/>
                    <a:pt x="1" y="67"/>
                  </a:cubicBezTo>
                  <a:cubicBezTo>
                    <a:pt x="17" y="84"/>
                    <a:pt x="43" y="92"/>
                    <a:pt x="68" y="92"/>
                  </a:cubicBezTo>
                  <a:cubicBezTo>
                    <a:pt x="93" y="92"/>
                    <a:pt x="118" y="84"/>
                    <a:pt x="134" y="67"/>
                  </a:cubicBezTo>
                  <a:cubicBezTo>
                    <a:pt x="134" y="67"/>
                    <a:pt x="134" y="34"/>
                    <a:pt x="134" y="34"/>
                  </a:cubicBezTo>
                  <a:cubicBezTo>
                    <a:pt x="101" y="0"/>
                    <a:pt x="34"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2013071" y="-1826117"/>
              <a:ext cx="351407" cy="284924"/>
            </a:xfrm>
            <a:custGeom>
              <a:rect b="b" l="l" r="r" t="t"/>
              <a:pathLst>
                <a:path extrusionOk="0" h="8657" w="10677">
                  <a:moveTo>
                    <a:pt x="257" y="0"/>
                  </a:moveTo>
                  <a:cubicBezTo>
                    <a:pt x="119" y="0"/>
                    <a:pt x="1" y="168"/>
                    <a:pt x="133" y="273"/>
                  </a:cubicBezTo>
                  <a:cubicBezTo>
                    <a:pt x="3535" y="3075"/>
                    <a:pt x="6971" y="5811"/>
                    <a:pt x="10373" y="8613"/>
                  </a:cubicBezTo>
                  <a:cubicBezTo>
                    <a:pt x="10404" y="8643"/>
                    <a:pt x="10438" y="8656"/>
                    <a:pt x="10470" y="8656"/>
                  </a:cubicBezTo>
                  <a:cubicBezTo>
                    <a:pt x="10581" y="8656"/>
                    <a:pt x="10676" y="8508"/>
                    <a:pt x="10573" y="8379"/>
                  </a:cubicBezTo>
                  <a:cubicBezTo>
                    <a:pt x="7738" y="5077"/>
                    <a:pt x="3768" y="2742"/>
                    <a:pt x="366" y="40"/>
                  </a:cubicBezTo>
                  <a:cubicBezTo>
                    <a:pt x="331" y="12"/>
                    <a:pt x="293" y="0"/>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2164243" y="-1782968"/>
              <a:ext cx="259680" cy="263892"/>
            </a:xfrm>
            <a:custGeom>
              <a:rect b="b" l="l" r="r" t="t"/>
              <a:pathLst>
                <a:path extrusionOk="0" h="8018" w="7890">
                  <a:moveTo>
                    <a:pt x="354" y="1"/>
                  </a:moveTo>
                  <a:cubicBezTo>
                    <a:pt x="179" y="1"/>
                    <a:pt x="0" y="174"/>
                    <a:pt x="143" y="363"/>
                  </a:cubicBezTo>
                  <a:cubicBezTo>
                    <a:pt x="1144" y="1764"/>
                    <a:pt x="2378" y="2932"/>
                    <a:pt x="3679" y="4066"/>
                  </a:cubicBezTo>
                  <a:cubicBezTo>
                    <a:pt x="5080" y="5300"/>
                    <a:pt x="6347" y="6601"/>
                    <a:pt x="7615" y="7969"/>
                  </a:cubicBezTo>
                  <a:cubicBezTo>
                    <a:pt x="7641" y="8004"/>
                    <a:pt x="7674" y="8018"/>
                    <a:pt x="7706" y="8018"/>
                  </a:cubicBezTo>
                  <a:cubicBezTo>
                    <a:pt x="7799" y="8018"/>
                    <a:pt x="7889" y="7901"/>
                    <a:pt x="7815" y="7802"/>
                  </a:cubicBezTo>
                  <a:cubicBezTo>
                    <a:pt x="6214" y="4633"/>
                    <a:pt x="2578" y="2965"/>
                    <a:pt x="543" y="97"/>
                  </a:cubicBezTo>
                  <a:cubicBezTo>
                    <a:pt x="495" y="29"/>
                    <a:pt x="425" y="1"/>
                    <a:pt x="3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2205681" y="-1796067"/>
              <a:ext cx="324813" cy="355027"/>
            </a:xfrm>
            <a:custGeom>
              <a:rect b="b" l="l" r="r" t="t"/>
              <a:pathLst>
                <a:path extrusionOk="0" h="10787" w="9869">
                  <a:moveTo>
                    <a:pt x="336" y="1"/>
                  </a:moveTo>
                  <a:cubicBezTo>
                    <a:pt x="152" y="1"/>
                    <a:pt x="1" y="252"/>
                    <a:pt x="151" y="428"/>
                  </a:cubicBezTo>
                  <a:cubicBezTo>
                    <a:pt x="3187" y="3964"/>
                    <a:pt x="6689" y="6999"/>
                    <a:pt x="9491" y="10702"/>
                  </a:cubicBezTo>
                  <a:cubicBezTo>
                    <a:pt x="9538" y="10760"/>
                    <a:pt x="9602" y="10786"/>
                    <a:pt x="9661" y="10786"/>
                  </a:cubicBezTo>
                  <a:cubicBezTo>
                    <a:pt x="9771" y="10786"/>
                    <a:pt x="9868" y="10698"/>
                    <a:pt x="9825" y="10568"/>
                  </a:cubicBezTo>
                  <a:cubicBezTo>
                    <a:pt x="9258" y="8734"/>
                    <a:pt x="7623" y="7333"/>
                    <a:pt x="6322" y="5965"/>
                  </a:cubicBezTo>
                  <a:cubicBezTo>
                    <a:pt x="4421" y="3997"/>
                    <a:pt x="2320" y="2129"/>
                    <a:pt x="518" y="94"/>
                  </a:cubicBezTo>
                  <a:cubicBezTo>
                    <a:pt x="460" y="28"/>
                    <a:pt x="397" y="1"/>
                    <a:pt x="3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311828" y="-1799523"/>
              <a:ext cx="290157" cy="379020"/>
            </a:xfrm>
            <a:custGeom>
              <a:rect b="b" l="l" r="r" t="t"/>
              <a:pathLst>
                <a:path extrusionOk="0" h="11516" w="8816">
                  <a:moveTo>
                    <a:pt x="387" y="1"/>
                  </a:moveTo>
                  <a:cubicBezTo>
                    <a:pt x="189" y="1"/>
                    <a:pt x="1" y="192"/>
                    <a:pt x="162" y="399"/>
                  </a:cubicBezTo>
                  <a:cubicBezTo>
                    <a:pt x="2897" y="4135"/>
                    <a:pt x="5899" y="7671"/>
                    <a:pt x="8601" y="11474"/>
                  </a:cubicBezTo>
                  <a:cubicBezTo>
                    <a:pt x="8621" y="11503"/>
                    <a:pt x="8649" y="11515"/>
                    <a:pt x="8677" y="11515"/>
                  </a:cubicBezTo>
                  <a:cubicBezTo>
                    <a:pt x="8746" y="11515"/>
                    <a:pt x="8815" y="11445"/>
                    <a:pt x="8768" y="11374"/>
                  </a:cubicBezTo>
                  <a:cubicBezTo>
                    <a:pt x="6667" y="7204"/>
                    <a:pt x="3364" y="3835"/>
                    <a:pt x="629" y="133"/>
                  </a:cubicBezTo>
                  <a:cubicBezTo>
                    <a:pt x="567" y="40"/>
                    <a:pt x="476" y="1"/>
                    <a:pt x="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2407771" y="-1789616"/>
              <a:ext cx="228511" cy="351143"/>
            </a:xfrm>
            <a:custGeom>
              <a:rect b="b" l="l" r="r" t="t"/>
              <a:pathLst>
                <a:path extrusionOk="0" h="10669" w="6943">
                  <a:moveTo>
                    <a:pt x="354" y="0"/>
                  </a:moveTo>
                  <a:cubicBezTo>
                    <a:pt x="172" y="0"/>
                    <a:pt x="1" y="191"/>
                    <a:pt x="116" y="399"/>
                  </a:cubicBezTo>
                  <a:cubicBezTo>
                    <a:pt x="2217" y="3868"/>
                    <a:pt x="4786" y="6970"/>
                    <a:pt x="6687" y="10606"/>
                  </a:cubicBezTo>
                  <a:cubicBezTo>
                    <a:pt x="6709" y="10650"/>
                    <a:pt x="6746" y="10669"/>
                    <a:pt x="6785" y="10669"/>
                  </a:cubicBezTo>
                  <a:cubicBezTo>
                    <a:pt x="6861" y="10669"/>
                    <a:pt x="6943" y="10595"/>
                    <a:pt x="6921" y="10506"/>
                  </a:cubicBezTo>
                  <a:cubicBezTo>
                    <a:pt x="5953" y="6536"/>
                    <a:pt x="2651" y="3534"/>
                    <a:pt x="583" y="132"/>
                  </a:cubicBezTo>
                  <a:cubicBezTo>
                    <a:pt x="521" y="39"/>
                    <a:pt x="436" y="0"/>
                    <a:pt x="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558483" y="-1707958"/>
              <a:ext cx="86593" cy="180130"/>
            </a:xfrm>
            <a:custGeom>
              <a:rect b="b" l="l" r="r" t="t"/>
              <a:pathLst>
                <a:path extrusionOk="0" h="5473" w="2631">
                  <a:moveTo>
                    <a:pt x="205" y="1"/>
                  </a:moveTo>
                  <a:cubicBezTo>
                    <a:pt x="102" y="1"/>
                    <a:pt x="0" y="81"/>
                    <a:pt x="40" y="219"/>
                  </a:cubicBezTo>
                  <a:cubicBezTo>
                    <a:pt x="607" y="2054"/>
                    <a:pt x="1474" y="3789"/>
                    <a:pt x="2442" y="5423"/>
                  </a:cubicBezTo>
                  <a:cubicBezTo>
                    <a:pt x="2453" y="5458"/>
                    <a:pt x="2481" y="5473"/>
                    <a:pt x="2511" y="5473"/>
                  </a:cubicBezTo>
                  <a:cubicBezTo>
                    <a:pt x="2567" y="5473"/>
                    <a:pt x="2630" y="5422"/>
                    <a:pt x="2608" y="5356"/>
                  </a:cubicBezTo>
                  <a:cubicBezTo>
                    <a:pt x="1941" y="3588"/>
                    <a:pt x="941" y="1954"/>
                    <a:pt x="374" y="119"/>
                  </a:cubicBezTo>
                  <a:cubicBezTo>
                    <a:pt x="346" y="38"/>
                    <a:pt x="275" y="1"/>
                    <a:pt x="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2648896" y="-1573802"/>
              <a:ext cx="65726" cy="112265"/>
            </a:xfrm>
            <a:custGeom>
              <a:rect b="b" l="l" r="r" t="t"/>
              <a:pathLst>
                <a:path extrusionOk="0" h="3411" w="1997">
                  <a:moveTo>
                    <a:pt x="425" y="1"/>
                  </a:moveTo>
                  <a:cubicBezTo>
                    <a:pt x="206" y="1"/>
                    <a:pt x="0" y="216"/>
                    <a:pt x="162" y="446"/>
                  </a:cubicBezTo>
                  <a:cubicBezTo>
                    <a:pt x="462" y="947"/>
                    <a:pt x="729" y="1447"/>
                    <a:pt x="929" y="1947"/>
                  </a:cubicBezTo>
                  <a:cubicBezTo>
                    <a:pt x="1129" y="2448"/>
                    <a:pt x="1262" y="2982"/>
                    <a:pt x="1629" y="3348"/>
                  </a:cubicBezTo>
                  <a:cubicBezTo>
                    <a:pt x="1672" y="3392"/>
                    <a:pt x="1719" y="3410"/>
                    <a:pt x="1763" y="3410"/>
                  </a:cubicBezTo>
                  <a:cubicBezTo>
                    <a:pt x="1857" y="3410"/>
                    <a:pt x="1940" y="3328"/>
                    <a:pt x="1963" y="3215"/>
                  </a:cubicBezTo>
                  <a:cubicBezTo>
                    <a:pt x="1996" y="2715"/>
                    <a:pt x="1729" y="2181"/>
                    <a:pt x="1529" y="1714"/>
                  </a:cubicBezTo>
                  <a:cubicBezTo>
                    <a:pt x="1296" y="1147"/>
                    <a:pt x="1029" y="647"/>
                    <a:pt x="695" y="146"/>
                  </a:cubicBezTo>
                  <a:cubicBezTo>
                    <a:pt x="623" y="43"/>
                    <a:pt x="523"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2002604" y="-1823912"/>
              <a:ext cx="232922" cy="258001"/>
            </a:xfrm>
            <a:custGeom>
              <a:rect b="b" l="l" r="r" t="t"/>
              <a:pathLst>
                <a:path extrusionOk="0" h="7839" w="7077">
                  <a:moveTo>
                    <a:pt x="375" y="0"/>
                  </a:moveTo>
                  <a:cubicBezTo>
                    <a:pt x="188" y="0"/>
                    <a:pt x="0" y="281"/>
                    <a:pt x="150" y="507"/>
                  </a:cubicBezTo>
                  <a:cubicBezTo>
                    <a:pt x="2085" y="2975"/>
                    <a:pt x="4120" y="6111"/>
                    <a:pt x="6822" y="7812"/>
                  </a:cubicBezTo>
                  <a:cubicBezTo>
                    <a:pt x="6853" y="7831"/>
                    <a:pt x="6882" y="7839"/>
                    <a:pt x="6908" y="7839"/>
                  </a:cubicBezTo>
                  <a:cubicBezTo>
                    <a:pt x="7020" y="7839"/>
                    <a:pt x="7076" y="7687"/>
                    <a:pt x="7022" y="7578"/>
                  </a:cubicBezTo>
                  <a:cubicBezTo>
                    <a:pt x="6055" y="6378"/>
                    <a:pt x="4887" y="5310"/>
                    <a:pt x="3853" y="4143"/>
                  </a:cubicBezTo>
                  <a:cubicBezTo>
                    <a:pt x="2685" y="2842"/>
                    <a:pt x="1618" y="1474"/>
                    <a:pt x="551" y="106"/>
                  </a:cubicBezTo>
                  <a:cubicBezTo>
                    <a:pt x="501" y="31"/>
                    <a:pt x="43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1934835" y="-1845931"/>
              <a:ext cx="248687" cy="271495"/>
            </a:xfrm>
            <a:custGeom>
              <a:rect b="b" l="l" r="r" t="t"/>
              <a:pathLst>
                <a:path extrusionOk="0" h="8249" w="7556">
                  <a:moveTo>
                    <a:pt x="402" y="0"/>
                  </a:moveTo>
                  <a:cubicBezTo>
                    <a:pt x="196" y="0"/>
                    <a:pt x="1" y="268"/>
                    <a:pt x="208" y="475"/>
                  </a:cubicBezTo>
                  <a:cubicBezTo>
                    <a:pt x="1375" y="1743"/>
                    <a:pt x="2510" y="3077"/>
                    <a:pt x="3677" y="4378"/>
                  </a:cubicBezTo>
                  <a:cubicBezTo>
                    <a:pt x="4778" y="5679"/>
                    <a:pt x="5845" y="7147"/>
                    <a:pt x="7213" y="8214"/>
                  </a:cubicBezTo>
                  <a:cubicBezTo>
                    <a:pt x="7245" y="8238"/>
                    <a:pt x="7282" y="8248"/>
                    <a:pt x="7320" y="8248"/>
                  </a:cubicBezTo>
                  <a:cubicBezTo>
                    <a:pt x="7439" y="8248"/>
                    <a:pt x="7556" y="8141"/>
                    <a:pt x="7480" y="8014"/>
                  </a:cubicBezTo>
                  <a:cubicBezTo>
                    <a:pt x="6612" y="6746"/>
                    <a:pt x="5445" y="5612"/>
                    <a:pt x="4444" y="4445"/>
                  </a:cubicBezTo>
                  <a:cubicBezTo>
                    <a:pt x="3177" y="2977"/>
                    <a:pt x="1909" y="1509"/>
                    <a:pt x="575" y="75"/>
                  </a:cubicBezTo>
                  <a:cubicBezTo>
                    <a:pt x="523" y="23"/>
                    <a:pt x="462"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4"/>
            <p:cNvSpPr/>
            <p:nvPr/>
          </p:nvSpPr>
          <p:spPr>
            <a:xfrm>
              <a:off x="1874175" y="-1825755"/>
              <a:ext cx="293053" cy="277419"/>
            </a:xfrm>
            <a:custGeom>
              <a:rect b="b" l="l" r="r" t="t"/>
              <a:pathLst>
                <a:path extrusionOk="0" h="8429" w="8904">
                  <a:moveTo>
                    <a:pt x="371" y="1"/>
                  </a:moveTo>
                  <a:cubicBezTo>
                    <a:pt x="185" y="1"/>
                    <a:pt x="0" y="239"/>
                    <a:pt x="183" y="396"/>
                  </a:cubicBezTo>
                  <a:cubicBezTo>
                    <a:pt x="2952" y="2998"/>
                    <a:pt x="5420" y="6467"/>
                    <a:pt x="8656" y="8402"/>
                  </a:cubicBezTo>
                  <a:cubicBezTo>
                    <a:pt x="8681" y="8421"/>
                    <a:pt x="8707" y="8429"/>
                    <a:pt x="8730" y="8429"/>
                  </a:cubicBezTo>
                  <a:cubicBezTo>
                    <a:pt x="8831" y="8429"/>
                    <a:pt x="8903" y="8282"/>
                    <a:pt x="8822" y="8201"/>
                  </a:cubicBezTo>
                  <a:cubicBezTo>
                    <a:pt x="7655" y="6767"/>
                    <a:pt x="6221" y="5566"/>
                    <a:pt x="4886" y="4265"/>
                  </a:cubicBezTo>
                  <a:cubicBezTo>
                    <a:pt x="3452" y="2864"/>
                    <a:pt x="2018" y="1430"/>
                    <a:pt x="516" y="62"/>
                  </a:cubicBezTo>
                  <a:cubicBezTo>
                    <a:pt x="473" y="19"/>
                    <a:pt x="422"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a:off x="1816774" y="-1861137"/>
              <a:ext cx="265966" cy="243552"/>
            </a:xfrm>
            <a:custGeom>
              <a:rect b="b" l="l" r="r" t="t"/>
              <a:pathLst>
                <a:path extrusionOk="0" h="7400" w="8081">
                  <a:moveTo>
                    <a:pt x="315" y="0"/>
                  </a:moveTo>
                  <a:cubicBezTo>
                    <a:pt x="162" y="0"/>
                    <a:pt x="0" y="153"/>
                    <a:pt x="92" y="337"/>
                  </a:cubicBezTo>
                  <a:cubicBezTo>
                    <a:pt x="726" y="1538"/>
                    <a:pt x="1727" y="2338"/>
                    <a:pt x="2794" y="3139"/>
                  </a:cubicBezTo>
                  <a:cubicBezTo>
                    <a:pt x="4529" y="4473"/>
                    <a:pt x="6030" y="6074"/>
                    <a:pt x="7798" y="7375"/>
                  </a:cubicBezTo>
                  <a:cubicBezTo>
                    <a:pt x="7820" y="7392"/>
                    <a:pt x="7844" y="7400"/>
                    <a:pt x="7867" y="7400"/>
                  </a:cubicBezTo>
                  <a:cubicBezTo>
                    <a:pt x="7980" y="7400"/>
                    <a:pt x="8081" y="7225"/>
                    <a:pt x="7998" y="7142"/>
                  </a:cubicBezTo>
                  <a:cubicBezTo>
                    <a:pt x="6697" y="5774"/>
                    <a:pt x="5229" y="4506"/>
                    <a:pt x="3762" y="3306"/>
                  </a:cubicBezTo>
                  <a:cubicBezTo>
                    <a:pt x="2561" y="2338"/>
                    <a:pt x="1226" y="1538"/>
                    <a:pt x="493" y="103"/>
                  </a:cubicBezTo>
                  <a:cubicBezTo>
                    <a:pt x="451" y="31"/>
                    <a:pt x="384" y="0"/>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4"/>
            <p:cNvSpPr/>
            <p:nvPr/>
          </p:nvSpPr>
          <p:spPr>
            <a:xfrm>
              <a:off x="1759274" y="-1867720"/>
              <a:ext cx="192867" cy="202840"/>
            </a:xfrm>
            <a:custGeom>
              <a:rect b="b" l="l" r="r" t="t"/>
              <a:pathLst>
                <a:path extrusionOk="0" h="6163" w="5860">
                  <a:moveTo>
                    <a:pt x="221" y="1"/>
                  </a:moveTo>
                  <a:cubicBezTo>
                    <a:pt x="113" y="1"/>
                    <a:pt x="1" y="119"/>
                    <a:pt x="71" y="237"/>
                  </a:cubicBezTo>
                  <a:cubicBezTo>
                    <a:pt x="1472" y="2672"/>
                    <a:pt x="3741" y="4206"/>
                    <a:pt x="5709" y="6141"/>
                  </a:cubicBezTo>
                  <a:cubicBezTo>
                    <a:pt x="5724" y="6156"/>
                    <a:pt x="5741" y="6163"/>
                    <a:pt x="5758" y="6163"/>
                  </a:cubicBezTo>
                  <a:cubicBezTo>
                    <a:pt x="5813" y="6163"/>
                    <a:pt x="5860" y="6092"/>
                    <a:pt x="5809" y="6041"/>
                  </a:cubicBezTo>
                  <a:cubicBezTo>
                    <a:pt x="4007" y="4006"/>
                    <a:pt x="1706" y="2471"/>
                    <a:pt x="338" y="70"/>
                  </a:cubicBezTo>
                  <a:cubicBezTo>
                    <a:pt x="309" y="21"/>
                    <a:pt x="265" y="1"/>
                    <a:pt x="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4"/>
            <p:cNvSpPr/>
            <p:nvPr/>
          </p:nvSpPr>
          <p:spPr>
            <a:xfrm>
              <a:off x="1639863" y="-1888291"/>
              <a:ext cx="337123" cy="267414"/>
            </a:xfrm>
            <a:custGeom>
              <a:rect b="b" l="l" r="r" t="t"/>
              <a:pathLst>
                <a:path extrusionOk="0" h="8125" w="10243">
                  <a:moveTo>
                    <a:pt x="356" y="1"/>
                  </a:moveTo>
                  <a:cubicBezTo>
                    <a:pt x="142" y="1"/>
                    <a:pt x="0" y="318"/>
                    <a:pt x="230" y="461"/>
                  </a:cubicBezTo>
                  <a:cubicBezTo>
                    <a:pt x="3766" y="2496"/>
                    <a:pt x="6168" y="6399"/>
                    <a:pt x="9870" y="8100"/>
                  </a:cubicBezTo>
                  <a:cubicBezTo>
                    <a:pt x="9898" y="8117"/>
                    <a:pt x="9928" y="8124"/>
                    <a:pt x="9958" y="8124"/>
                  </a:cubicBezTo>
                  <a:cubicBezTo>
                    <a:pt x="10104" y="8124"/>
                    <a:pt x="10243" y="7944"/>
                    <a:pt x="10104" y="7833"/>
                  </a:cubicBezTo>
                  <a:cubicBezTo>
                    <a:pt x="8569" y="6466"/>
                    <a:pt x="6935" y="5231"/>
                    <a:pt x="5434" y="3830"/>
                  </a:cubicBezTo>
                  <a:cubicBezTo>
                    <a:pt x="3899" y="2429"/>
                    <a:pt x="2298" y="1062"/>
                    <a:pt x="464" y="28"/>
                  </a:cubicBezTo>
                  <a:cubicBezTo>
                    <a:pt x="427" y="9"/>
                    <a:pt x="390"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1575253" y="-1900798"/>
              <a:ext cx="323102" cy="282916"/>
            </a:xfrm>
            <a:custGeom>
              <a:rect b="b" l="l" r="r" t="t"/>
              <a:pathLst>
                <a:path extrusionOk="0" h="8596" w="9817">
                  <a:moveTo>
                    <a:pt x="279" y="1"/>
                  </a:moveTo>
                  <a:cubicBezTo>
                    <a:pt x="134" y="1"/>
                    <a:pt x="0" y="169"/>
                    <a:pt x="158" y="274"/>
                  </a:cubicBezTo>
                  <a:cubicBezTo>
                    <a:pt x="1760" y="1642"/>
                    <a:pt x="3361" y="2976"/>
                    <a:pt x="4995" y="4344"/>
                  </a:cubicBezTo>
                  <a:cubicBezTo>
                    <a:pt x="6596" y="5678"/>
                    <a:pt x="7931" y="7313"/>
                    <a:pt x="9598" y="8580"/>
                  </a:cubicBezTo>
                  <a:cubicBezTo>
                    <a:pt x="9614" y="8591"/>
                    <a:pt x="9631" y="8595"/>
                    <a:pt x="9648" y="8595"/>
                  </a:cubicBezTo>
                  <a:cubicBezTo>
                    <a:pt x="9735" y="8595"/>
                    <a:pt x="9816" y="8464"/>
                    <a:pt x="9732" y="8380"/>
                  </a:cubicBezTo>
                  <a:cubicBezTo>
                    <a:pt x="6997" y="5244"/>
                    <a:pt x="3628" y="2676"/>
                    <a:pt x="392" y="41"/>
                  </a:cubicBezTo>
                  <a:cubicBezTo>
                    <a:pt x="357" y="13"/>
                    <a:pt x="317"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4"/>
            <p:cNvSpPr/>
            <p:nvPr/>
          </p:nvSpPr>
          <p:spPr>
            <a:xfrm>
              <a:off x="1446660" y="-1941150"/>
              <a:ext cx="459327" cy="318066"/>
            </a:xfrm>
            <a:custGeom>
              <a:rect b="b" l="l" r="r" t="t"/>
              <a:pathLst>
                <a:path extrusionOk="0" h="9664" w="13956">
                  <a:moveTo>
                    <a:pt x="316" y="0"/>
                  </a:moveTo>
                  <a:cubicBezTo>
                    <a:pt x="149" y="0"/>
                    <a:pt x="1" y="220"/>
                    <a:pt x="129" y="399"/>
                  </a:cubicBezTo>
                  <a:cubicBezTo>
                    <a:pt x="1864" y="2334"/>
                    <a:pt x="4165" y="3535"/>
                    <a:pt x="6367" y="4836"/>
                  </a:cubicBezTo>
                  <a:cubicBezTo>
                    <a:pt x="8902" y="6337"/>
                    <a:pt x="11271" y="8038"/>
                    <a:pt x="13706" y="9639"/>
                  </a:cubicBezTo>
                  <a:cubicBezTo>
                    <a:pt x="13734" y="9656"/>
                    <a:pt x="13760" y="9664"/>
                    <a:pt x="13784" y="9664"/>
                  </a:cubicBezTo>
                  <a:cubicBezTo>
                    <a:pt x="13901" y="9664"/>
                    <a:pt x="13955" y="9489"/>
                    <a:pt x="13872" y="9406"/>
                  </a:cubicBezTo>
                  <a:cubicBezTo>
                    <a:pt x="10437" y="5103"/>
                    <a:pt x="4199" y="4069"/>
                    <a:pt x="463" y="66"/>
                  </a:cubicBezTo>
                  <a:cubicBezTo>
                    <a:pt x="417" y="20"/>
                    <a:pt x="365" y="0"/>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4"/>
            <p:cNvSpPr/>
            <p:nvPr/>
          </p:nvSpPr>
          <p:spPr>
            <a:xfrm>
              <a:off x="1425990" y="-1906690"/>
              <a:ext cx="415027" cy="253591"/>
            </a:xfrm>
            <a:custGeom>
              <a:rect b="b" l="l" r="r" t="t"/>
              <a:pathLst>
                <a:path extrusionOk="0" h="7705" w="12610">
                  <a:moveTo>
                    <a:pt x="287" y="0"/>
                  </a:moveTo>
                  <a:cubicBezTo>
                    <a:pt x="129" y="0"/>
                    <a:pt x="1" y="197"/>
                    <a:pt x="157" y="353"/>
                  </a:cubicBezTo>
                  <a:cubicBezTo>
                    <a:pt x="1658" y="1687"/>
                    <a:pt x="3392" y="2688"/>
                    <a:pt x="5194" y="3655"/>
                  </a:cubicBezTo>
                  <a:cubicBezTo>
                    <a:pt x="7595" y="4990"/>
                    <a:pt x="9764" y="6624"/>
                    <a:pt x="12299" y="7692"/>
                  </a:cubicBezTo>
                  <a:cubicBezTo>
                    <a:pt x="12326" y="7701"/>
                    <a:pt x="12352" y="7705"/>
                    <a:pt x="12377" y="7705"/>
                  </a:cubicBezTo>
                  <a:cubicBezTo>
                    <a:pt x="12530" y="7705"/>
                    <a:pt x="12610" y="7540"/>
                    <a:pt x="12466" y="7425"/>
                  </a:cubicBezTo>
                  <a:cubicBezTo>
                    <a:pt x="8596" y="4790"/>
                    <a:pt x="4026" y="3055"/>
                    <a:pt x="424" y="53"/>
                  </a:cubicBezTo>
                  <a:cubicBezTo>
                    <a:pt x="380" y="16"/>
                    <a:pt x="332" y="0"/>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a:off x="750174" y="-1871867"/>
              <a:ext cx="294633" cy="200404"/>
            </a:xfrm>
            <a:custGeom>
              <a:rect b="b" l="l" r="r" t="t"/>
              <a:pathLst>
                <a:path extrusionOk="0" h="6089" w="8952">
                  <a:moveTo>
                    <a:pt x="8650" y="0"/>
                  </a:moveTo>
                  <a:cubicBezTo>
                    <a:pt x="8617" y="0"/>
                    <a:pt x="8583" y="9"/>
                    <a:pt x="8548" y="29"/>
                  </a:cubicBezTo>
                  <a:cubicBezTo>
                    <a:pt x="5546" y="1497"/>
                    <a:pt x="2644" y="3531"/>
                    <a:pt x="142" y="5766"/>
                  </a:cubicBezTo>
                  <a:cubicBezTo>
                    <a:pt x="0" y="5880"/>
                    <a:pt x="123" y="6089"/>
                    <a:pt x="285" y="6089"/>
                  </a:cubicBezTo>
                  <a:cubicBezTo>
                    <a:pt x="314" y="6089"/>
                    <a:pt x="345" y="6082"/>
                    <a:pt x="375" y="6067"/>
                  </a:cubicBezTo>
                  <a:cubicBezTo>
                    <a:pt x="3277" y="4332"/>
                    <a:pt x="5746" y="1964"/>
                    <a:pt x="8781" y="363"/>
                  </a:cubicBezTo>
                  <a:cubicBezTo>
                    <a:pt x="8951" y="278"/>
                    <a:pt x="8833" y="0"/>
                    <a:pt x="8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a:off x="731413" y="-1916465"/>
              <a:ext cx="396530" cy="223114"/>
            </a:xfrm>
            <a:custGeom>
              <a:rect b="b" l="l" r="r" t="t"/>
              <a:pathLst>
                <a:path extrusionOk="0" h="6779" w="12048">
                  <a:moveTo>
                    <a:pt x="11530" y="0"/>
                  </a:moveTo>
                  <a:cubicBezTo>
                    <a:pt x="11495" y="0"/>
                    <a:pt x="11458" y="5"/>
                    <a:pt x="11419" y="16"/>
                  </a:cubicBezTo>
                  <a:cubicBezTo>
                    <a:pt x="7383" y="1284"/>
                    <a:pt x="3147" y="3485"/>
                    <a:pt x="111" y="6488"/>
                  </a:cubicBezTo>
                  <a:cubicBezTo>
                    <a:pt x="0" y="6599"/>
                    <a:pt x="97" y="6779"/>
                    <a:pt x="229" y="6779"/>
                  </a:cubicBezTo>
                  <a:cubicBezTo>
                    <a:pt x="255" y="6779"/>
                    <a:pt x="283" y="6771"/>
                    <a:pt x="312" y="6754"/>
                  </a:cubicBezTo>
                  <a:cubicBezTo>
                    <a:pt x="4014" y="4419"/>
                    <a:pt x="7350" y="1984"/>
                    <a:pt x="11620" y="750"/>
                  </a:cubicBezTo>
                  <a:cubicBezTo>
                    <a:pt x="12048" y="628"/>
                    <a:pt x="11915" y="0"/>
                    <a:pt x="115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559933" y="-1760455"/>
              <a:ext cx="270014" cy="222291"/>
            </a:xfrm>
            <a:custGeom>
              <a:rect b="b" l="l" r="r" t="t"/>
              <a:pathLst>
                <a:path extrusionOk="0" h="6754" w="8204">
                  <a:moveTo>
                    <a:pt x="7759" y="0"/>
                  </a:moveTo>
                  <a:cubicBezTo>
                    <a:pt x="7706" y="0"/>
                    <a:pt x="7649" y="14"/>
                    <a:pt x="7590" y="46"/>
                  </a:cubicBezTo>
                  <a:cubicBezTo>
                    <a:pt x="4821" y="1648"/>
                    <a:pt x="1619" y="3682"/>
                    <a:pt x="51" y="6584"/>
                  </a:cubicBezTo>
                  <a:cubicBezTo>
                    <a:pt x="1" y="6659"/>
                    <a:pt x="82" y="6753"/>
                    <a:pt x="168" y="6753"/>
                  </a:cubicBezTo>
                  <a:cubicBezTo>
                    <a:pt x="197" y="6753"/>
                    <a:pt x="226" y="6743"/>
                    <a:pt x="251" y="6718"/>
                  </a:cubicBezTo>
                  <a:cubicBezTo>
                    <a:pt x="2653" y="4416"/>
                    <a:pt x="4988" y="2281"/>
                    <a:pt x="7923" y="580"/>
                  </a:cubicBezTo>
                  <a:cubicBezTo>
                    <a:pt x="8203" y="384"/>
                    <a:pt x="8037" y="0"/>
                    <a:pt x="77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579681" y="-1751107"/>
              <a:ext cx="266262" cy="200207"/>
            </a:xfrm>
            <a:custGeom>
              <a:rect b="b" l="l" r="r" t="t"/>
              <a:pathLst>
                <a:path extrusionOk="0" h="6083" w="8090">
                  <a:moveTo>
                    <a:pt x="7760" y="1"/>
                  </a:moveTo>
                  <a:cubicBezTo>
                    <a:pt x="7726" y="1"/>
                    <a:pt x="7692" y="9"/>
                    <a:pt x="7657" y="29"/>
                  </a:cubicBezTo>
                  <a:cubicBezTo>
                    <a:pt x="6323" y="897"/>
                    <a:pt x="4988" y="1664"/>
                    <a:pt x="3754" y="2664"/>
                  </a:cubicBezTo>
                  <a:cubicBezTo>
                    <a:pt x="2486" y="3699"/>
                    <a:pt x="1352" y="4799"/>
                    <a:pt x="85" y="5867"/>
                  </a:cubicBezTo>
                  <a:cubicBezTo>
                    <a:pt x="1" y="5951"/>
                    <a:pt x="82" y="6082"/>
                    <a:pt x="189" y="6082"/>
                  </a:cubicBezTo>
                  <a:cubicBezTo>
                    <a:pt x="209" y="6082"/>
                    <a:pt x="230" y="6078"/>
                    <a:pt x="252" y="6067"/>
                  </a:cubicBezTo>
                  <a:cubicBezTo>
                    <a:pt x="1552" y="5366"/>
                    <a:pt x="2486" y="4232"/>
                    <a:pt x="3687" y="3398"/>
                  </a:cubicBezTo>
                  <a:cubicBezTo>
                    <a:pt x="5088" y="2431"/>
                    <a:pt x="6456" y="1397"/>
                    <a:pt x="7890" y="430"/>
                  </a:cubicBezTo>
                  <a:cubicBezTo>
                    <a:pt x="8089" y="288"/>
                    <a:pt x="7949" y="1"/>
                    <a:pt x="77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619507" y="-1718753"/>
              <a:ext cx="234765" cy="150970"/>
            </a:xfrm>
            <a:custGeom>
              <a:rect b="b" l="l" r="r" t="t"/>
              <a:pathLst>
                <a:path extrusionOk="0" h="4587" w="7133">
                  <a:moveTo>
                    <a:pt x="6735" y="1"/>
                  </a:moveTo>
                  <a:cubicBezTo>
                    <a:pt x="6686" y="1"/>
                    <a:pt x="6634" y="15"/>
                    <a:pt x="6580" y="47"/>
                  </a:cubicBezTo>
                  <a:cubicBezTo>
                    <a:pt x="4479" y="1348"/>
                    <a:pt x="1677" y="2282"/>
                    <a:pt x="109" y="4250"/>
                  </a:cubicBezTo>
                  <a:cubicBezTo>
                    <a:pt x="1" y="4385"/>
                    <a:pt x="90" y="4586"/>
                    <a:pt x="217" y="4586"/>
                  </a:cubicBezTo>
                  <a:cubicBezTo>
                    <a:pt x="246" y="4586"/>
                    <a:pt x="278" y="4575"/>
                    <a:pt x="309" y="4550"/>
                  </a:cubicBezTo>
                  <a:cubicBezTo>
                    <a:pt x="1410" y="3883"/>
                    <a:pt x="2444" y="3082"/>
                    <a:pt x="3545" y="2449"/>
                  </a:cubicBezTo>
                  <a:cubicBezTo>
                    <a:pt x="4679" y="1815"/>
                    <a:pt x="5813" y="1248"/>
                    <a:pt x="6880" y="547"/>
                  </a:cubicBezTo>
                  <a:cubicBezTo>
                    <a:pt x="7132" y="379"/>
                    <a:pt x="6985" y="1"/>
                    <a:pt x="6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845492" y="-1818218"/>
              <a:ext cx="330935" cy="115622"/>
            </a:xfrm>
            <a:custGeom>
              <a:rect b="b" l="l" r="r" t="t"/>
              <a:pathLst>
                <a:path extrusionOk="0" h="3513" w="10055">
                  <a:moveTo>
                    <a:pt x="9621" y="0"/>
                  </a:moveTo>
                  <a:cubicBezTo>
                    <a:pt x="6386" y="134"/>
                    <a:pt x="2816" y="1234"/>
                    <a:pt x="181" y="3136"/>
                  </a:cubicBezTo>
                  <a:cubicBezTo>
                    <a:pt x="1" y="3256"/>
                    <a:pt x="64" y="3512"/>
                    <a:pt x="250" y="3512"/>
                  </a:cubicBezTo>
                  <a:cubicBezTo>
                    <a:pt x="270" y="3512"/>
                    <a:pt x="292" y="3509"/>
                    <a:pt x="315" y="3503"/>
                  </a:cubicBezTo>
                  <a:cubicBezTo>
                    <a:pt x="3517" y="2735"/>
                    <a:pt x="6252" y="934"/>
                    <a:pt x="9621" y="667"/>
                  </a:cubicBezTo>
                  <a:cubicBezTo>
                    <a:pt x="10022" y="634"/>
                    <a:pt x="10055" y="0"/>
                    <a:pt x="9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789276" y="-1743932"/>
              <a:ext cx="379547" cy="81952"/>
            </a:xfrm>
            <a:custGeom>
              <a:rect b="b" l="l" r="r" t="t"/>
              <a:pathLst>
                <a:path extrusionOk="0" h="2490" w="11532">
                  <a:moveTo>
                    <a:pt x="11046" y="1"/>
                  </a:moveTo>
                  <a:cubicBezTo>
                    <a:pt x="11020" y="1"/>
                    <a:pt x="10992" y="4"/>
                    <a:pt x="10962" y="11"/>
                  </a:cubicBezTo>
                  <a:cubicBezTo>
                    <a:pt x="10038" y="200"/>
                    <a:pt x="8910" y="214"/>
                    <a:pt x="7720" y="214"/>
                  </a:cubicBezTo>
                  <a:cubicBezTo>
                    <a:pt x="7509" y="214"/>
                    <a:pt x="7297" y="214"/>
                    <a:pt x="7083" y="214"/>
                  </a:cubicBezTo>
                  <a:cubicBezTo>
                    <a:pt x="4449" y="214"/>
                    <a:pt x="1638" y="281"/>
                    <a:pt x="121" y="2080"/>
                  </a:cubicBezTo>
                  <a:cubicBezTo>
                    <a:pt x="1" y="2230"/>
                    <a:pt x="98" y="2489"/>
                    <a:pt x="290" y="2489"/>
                  </a:cubicBezTo>
                  <a:cubicBezTo>
                    <a:pt x="310" y="2489"/>
                    <a:pt x="332" y="2486"/>
                    <a:pt x="355" y="2480"/>
                  </a:cubicBezTo>
                  <a:cubicBezTo>
                    <a:pt x="2356" y="1913"/>
                    <a:pt x="4057" y="1412"/>
                    <a:pt x="6126" y="1246"/>
                  </a:cubicBezTo>
                  <a:cubicBezTo>
                    <a:pt x="7793" y="1112"/>
                    <a:pt x="9495" y="979"/>
                    <a:pt x="11129" y="645"/>
                  </a:cubicBezTo>
                  <a:cubicBezTo>
                    <a:pt x="11531" y="552"/>
                    <a:pt x="11388" y="1"/>
                    <a:pt x="110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886930" y="-1796462"/>
              <a:ext cx="343310" cy="80471"/>
            </a:xfrm>
            <a:custGeom>
              <a:rect b="b" l="l" r="r" t="t"/>
              <a:pathLst>
                <a:path extrusionOk="0" h="2445" w="10431">
                  <a:moveTo>
                    <a:pt x="9371" y="0"/>
                  </a:moveTo>
                  <a:cubicBezTo>
                    <a:pt x="6257" y="0"/>
                    <a:pt x="2853" y="511"/>
                    <a:pt x="156" y="2141"/>
                  </a:cubicBezTo>
                  <a:cubicBezTo>
                    <a:pt x="1" y="2235"/>
                    <a:pt x="107" y="2445"/>
                    <a:pt x="257" y="2445"/>
                  </a:cubicBezTo>
                  <a:cubicBezTo>
                    <a:pt x="268" y="2445"/>
                    <a:pt x="279" y="2443"/>
                    <a:pt x="290" y="2441"/>
                  </a:cubicBezTo>
                  <a:cubicBezTo>
                    <a:pt x="3592" y="1874"/>
                    <a:pt x="6594" y="673"/>
                    <a:pt x="9963" y="673"/>
                  </a:cubicBezTo>
                  <a:cubicBezTo>
                    <a:pt x="10430" y="673"/>
                    <a:pt x="10430" y="6"/>
                    <a:pt x="9963" y="6"/>
                  </a:cubicBezTo>
                  <a:cubicBezTo>
                    <a:pt x="9767" y="2"/>
                    <a:pt x="9570" y="0"/>
                    <a:pt x="9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880644" y="-1842804"/>
              <a:ext cx="321061" cy="87481"/>
            </a:xfrm>
            <a:custGeom>
              <a:rect b="b" l="l" r="r" t="t"/>
              <a:pathLst>
                <a:path extrusionOk="0" h="2658" w="9755">
                  <a:moveTo>
                    <a:pt x="8594" y="1"/>
                  </a:moveTo>
                  <a:cubicBezTo>
                    <a:pt x="5659" y="1"/>
                    <a:pt x="2597" y="538"/>
                    <a:pt x="181" y="2282"/>
                  </a:cubicBezTo>
                  <a:cubicBezTo>
                    <a:pt x="0" y="2402"/>
                    <a:pt x="64" y="2658"/>
                    <a:pt x="274" y="2658"/>
                  </a:cubicBezTo>
                  <a:cubicBezTo>
                    <a:pt x="297" y="2658"/>
                    <a:pt x="321" y="2655"/>
                    <a:pt x="347" y="2648"/>
                  </a:cubicBezTo>
                  <a:cubicBezTo>
                    <a:pt x="3450" y="1781"/>
                    <a:pt x="6052" y="547"/>
                    <a:pt x="9387" y="547"/>
                  </a:cubicBezTo>
                  <a:cubicBezTo>
                    <a:pt x="9754" y="547"/>
                    <a:pt x="9754" y="13"/>
                    <a:pt x="9387" y="13"/>
                  </a:cubicBezTo>
                  <a:cubicBezTo>
                    <a:pt x="9124" y="5"/>
                    <a:pt x="8860" y="1"/>
                    <a:pt x="8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890353" y="-1871110"/>
              <a:ext cx="300787" cy="101568"/>
            </a:xfrm>
            <a:custGeom>
              <a:rect b="b" l="l" r="r" t="t"/>
              <a:pathLst>
                <a:path extrusionOk="0" h="3086" w="9139">
                  <a:moveTo>
                    <a:pt x="8689" y="0"/>
                  </a:moveTo>
                  <a:cubicBezTo>
                    <a:pt x="8669" y="0"/>
                    <a:pt x="8647" y="2"/>
                    <a:pt x="8625" y="6"/>
                  </a:cubicBezTo>
                  <a:cubicBezTo>
                    <a:pt x="5790" y="706"/>
                    <a:pt x="2588" y="1073"/>
                    <a:pt x="119" y="2775"/>
                  </a:cubicBezTo>
                  <a:cubicBezTo>
                    <a:pt x="0" y="2864"/>
                    <a:pt x="40" y="3085"/>
                    <a:pt x="192" y="3085"/>
                  </a:cubicBezTo>
                  <a:cubicBezTo>
                    <a:pt x="211" y="3085"/>
                    <a:pt x="231" y="3082"/>
                    <a:pt x="253" y="3075"/>
                  </a:cubicBezTo>
                  <a:cubicBezTo>
                    <a:pt x="3088" y="2074"/>
                    <a:pt x="5890" y="1340"/>
                    <a:pt x="8792" y="606"/>
                  </a:cubicBezTo>
                  <a:cubicBezTo>
                    <a:pt x="9139" y="512"/>
                    <a:pt x="9039" y="0"/>
                    <a:pt x="8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1031487" y="-1906097"/>
              <a:ext cx="365625" cy="49270"/>
            </a:xfrm>
            <a:custGeom>
              <a:rect b="b" l="l" r="r" t="t"/>
              <a:pathLst>
                <a:path extrusionOk="0" h="1497" w="11109">
                  <a:moveTo>
                    <a:pt x="5060" y="0"/>
                  </a:moveTo>
                  <a:cubicBezTo>
                    <a:pt x="3494" y="0"/>
                    <a:pt x="1724" y="517"/>
                    <a:pt x="268" y="1002"/>
                  </a:cubicBezTo>
                  <a:cubicBezTo>
                    <a:pt x="1" y="1102"/>
                    <a:pt x="68" y="1436"/>
                    <a:pt x="334" y="1469"/>
                  </a:cubicBezTo>
                  <a:cubicBezTo>
                    <a:pt x="521" y="1488"/>
                    <a:pt x="707" y="1497"/>
                    <a:pt x="893" y="1497"/>
                  </a:cubicBezTo>
                  <a:cubicBezTo>
                    <a:pt x="2335" y="1497"/>
                    <a:pt x="3757" y="979"/>
                    <a:pt x="5205" y="802"/>
                  </a:cubicBezTo>
                  <a:cubicBezTo>
                    <a:pt x="5619" y="757"/>
                    <a:pt x="6038" y="739"/>
                    <a:pt x="6460" y="739"/>
                  </a:cubicBezTo>
                  <a:cubicBezTo>
                    <a:pt x="7907" y="739"/>
                    <a:pt x="9388" y="951"/>
                    <a:pt x="10809" y="1002"/>
                  </a:cubicBezTo>
                  <a:cubicBezTo>
                    <a:pt x="11109" y="1002"/>
                    <a:pt x="11109" y="535"/>
                    <a:pt x="10809" y="502"/>
                  </a:cubicBezTo>
                  <a:cubicBezTo>
                    <a:pt x="8941" y="402"/>
                    <a:pt x="7106" y="2"/>
                    <a:pt x="5205" y="2"/>
                  </a:cubicBezTo>
                  <a:cubicBezTo>
                    <a:pt x="5157" y="1"/>
                    <a:pt x="5109" y="0"/>
                    <a:pt x="5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p:nvPr/>
          </p:nvSpPr>
          <p:spPr>
            <a:xfrm>
              <a:off x="1018717" y="-1925022"/>
              <a:ext cx="394884" cy="65200"/>
            </a:xfrm>
            <a:custGeom>
              <a:rect b="b" l="l" r="r" t="t"/>
              <a:pathLst>
                <a:path extrusionOk="0" h="1981" w="11998">
                  <a:moveTo>
                    <a:pt x="9501" y="1"/>
                  </a:moveTo>
                  <a:cubicBezTo>
                    <a:pt x="6331" y="1"/>
                    <a:pt x="3007" y="316"/>
                    <a:pt x="189" y="1644"/>
                  </a:cubicBezTo>
                  <a:cubicBezTo>
                    <a:pt x="0" y="1738"/>
                    <a:pt x="137" y="1980"/>
                    <a:pt x="321" y="1980"/>
                  </a:cubicBezTo>
                  <a:cubicBezTo>
                    <a:pt x="332" y="1980"/>
                    <a:pt x="344" y="1979"/>
                    <a:pt x="355" y="1978"/>
                  </a:cubicBezTo>
                  <a:cubicBezTo>
                    <a:pt x="4087" y="1421"/>
                    <a:pt x="7626" y="576"/>
                    <a:pt x="11444" y="576"/>
                  </a:cubicBezTo>
                  <a:cubicBezTo>
                    <a:pt x="11517" y="576"/>
                    <a:pt x="11590" y="576"/>
                    <a:pt x="11664" y="577"/>
                  </a:cubicBezTo>
                  <a:cubicBezTo>
                    <a:pt x="11997" y="577"/>
                    <a:pt x="11997" y="43"/>
                    <a:pt x="11664" y="43"/>
                  </a:cubicBezTo>
                  <a:cubicBezTo>
                    <a:pt x="10956" y="18"/>
                    <a:pt x="10233" y="1"/>
                    <a:pt x="9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4"/>
            <p:cNvSpPr/>
            <p:nvPr/>
          </p:nvSpPr>
          <p:spPr>
            <a:xfrm>
              <a:off x="1055646" y="-1778722"/>
              <a:ext cx="144947" cy="24191"/>
            </a:xfrm>
            <a:custGeom>
              <a:rect b="b" l="l" r="r" t="t"/>
              <a:pathLst>
                <a:path extrusionOk="0" h="735" w="4404">
                  <a:moveTo>
                    <a:pt x="334" y="34"/>
                  </a:moveTo>
                  <a:cubicBezTo>
                    <a:pt x="1" y="34"/>
                    <a:pt x="1" y="501"/>
                    <a:pt x="334" y="501"/>
                  </a:cubicBezTo>
                  <a:cubicBezTo>
                    <a:pt x="1602" y="535"/>
                    <a:pt x="2936" y="735"/>
                    <a:pt x="4204" y="735"/>
                  </a:cubicBezTo>
                  <a:cubicBezTo>
                    <a:pt x="4370" y="735"/>
                    <a:pt x="4404" y="535"/>
                    <a:pt x="4237" y="468"/>
                  </a:cubicBezTo>
                  <a:cubicBezTo>
                    <a:pt x="3070" y="1"/>
                    <a:pt x="1568" y="101"/>
                    <a:pt x="334" y="3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p:nvPr/>
          </p:nvSpPr>
          <p:spPr>
            <a:xfrm>
              <a:off x="1012035" y="-1788629"/>
              <a:ext cx="340809" cy="82479"/>
            </a:xfrm>
            <a:custGeom>
              <a:rect b="b" l="l" r="r" t="t"/>
              <a:pathLst>
                <a:path extrusionOk="0" h="2506" w="10355">
                  <a:moveTo>
                    <a:pt x="396" y="0"/>
                  </a:moveTo>
                  <a:cubicBezTo>
                    <a:pt x="55" y="0"/>
                    <a:pt x="0" y="571"/>
                    <a:pt x="325" y="636"/>
                  </a:cubicBezTo>
                  <a:cubicBezTo>
                    <a:pt x="3494" y="1336"/>
                    <a:pt x="6763" y="2037"/>
                    <a:pt x="9965" y="2504"/>
                  </a:cubicBezTo>
                  <a:cubicBezTo>
                    <a:pt x="9976" y="2505"/>
                    <a:pt x="9987" y="2506"/>
                    <a:pt x="9998" y="2506"/>
                  </a:cubicBezTo>
                  <a:cubicBezTo>
                    <a:pt x="10214" y="2506"/>
                    <a:pt x="10354" y="2197"/>
                    <a:pt x="10132" y="2070"/>
                  </a:cubicBezTo>
                  <a:cubicBezTo>
                    <a:pt x="7363" y="469"/>
                    <a:pt x="3561" y="335"/>
                    <a:pt x="425" y="2"/>
                  </a:cubicBezTo>
                  <a:cubicBezTo>
                    <a:pt x="415" y="1"/>
                    <a:pt x="40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a:off x="1065520" y="-1814927"/>
              <a:ext cx="320239" cy="123060"/>
            </a:xfrm>
            <a:custGeom>
              <a:rect b="b" l="l" r="r" t="t"/>
              <a:pathLst>
                <a:path extrusionOk="0" h="3739" w="9730">
                  <a:moveTo>
                    <a:pt x="468" y="0"/>
                  </a:moveTo>
                  <a:cubicBezTo>
                    <a:pt x="1" y="0"/>
                    <a:pt x="1" y="701"/>
                    <a:pt x="468" y="734"/>
                  </a:cubicBezTo>
                  <a:cubicBezTo>
                    <a:pt x="3770" y="801"/>
                    <a:pt x="6239" y="3036"/>
                    <a:pt x="9341" y="3736"/>
                  </a:cubicBezTo>
                  <a:cubicBezTo>
                    <a:pt x="9353" y="3738"/>
                    <a:pt x="9365" y="3739"/>
                    <a:pt x="9377" y="3739"/>
                  </a:cubicBezTo>
                  <a:cubicBezTo>
                    <a:pt x="9591" y="3739"/>
                    <a:pt x="9729" y="3462"/>
                    <a:pt x="9508" y="3336"/>
                  </a:cubicBezTo>
                  <a:cubicBezTo>
                    <a:pt x="6872" y="1668"/>
                    <a:pt x="3637" y="0"/>
                    <a:pt x="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1072135" y="-1863277"/>
              <a:ext cx="385998" cy="159593"/>
            </a:xfrm>
            <a:custGeom>
              <a:rect b="b" l="l" r="r" t="t"/>
              <a:pathLst>
                <a:path extrusionOk="0" h="4849" w="11728">
                  <a:moveTo>
                    <a:pt x="608" y="1"/>
                  </a:moveTo>
                  <a:cubicBezTo>
                    <a:pt x="573" y="1"/>
                    <a:pt x="537" y="1"/>
                    <a:pt x="500" y="1"/>
                  </a:cubicBezTo>
                  <a:cubicBezTo>
                    <a:pt x="0" y="1"/>
                    <a:pt x="0" y="769"/>
                    <a:pt x="500" y="802"/>
                  </a:cubicBezTo>
                  <a:cubicBezTo>
                    <a:pt x="2535" y="802"/>
                    <a:pt x="4236" y="1903"/>
                    <a:pt x="6104" y="2637"/>
                  </a:cubicBezTo>
                  <a:cubicBezTo>
                    <a:pt x="7872" y="3371"/>
                    <a:pt x="9640" y="4171"/>
                    <a:pt x="11408" y="4838"/>
                  </a:cubicBezTo>
                  <a:cubicBezTo>
                    <a:pt x="11430" y="4845"/>
                    <a:pt x="11451" y="4849"/>
                    <a:pt x="11471" y="4849"/>
                  </a:cubicBezTo>
                  <a:cubicBezTo>
                    <a:pt x="11634" y="4849"/>
                    <a:pt x="11727" y="4624"/>
                    <a:pt x="11608" y="4505"/>
                  </a:cubicBezTo>
                  <a:cubicBezTo>
                    <a:pt x="10241" y="2937"/>
                    <a:pt x="7772" y="2403"/>
                    <a:pt x="5938" y="1603"/>
                  </a:cubicBezTo>
                  <a:cubicBezTo>
                    <a:pt x="4202" y="882"/>
                    <a:pt x="2562" y="1"/>
                    <a:pt x="6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4"/>
            <p:cNvSpPr/>
            <p:nvPr/>
          </p:nvSpPr>
          <p:spPr>
            <a:xfrm>
              <a:off x="1134704" y="-1887435"/>
              <a:ext cx="378198" cy="199647"/>
            </a:xfrm>
            <a:custGeom>
              <a:rect b="b" l="l" r="r" t="t"/>
              <a:pathLst>
                <a:path extrusionOk="0" h="6066" w="11491">
                  <a:moveTo>
                    <a:pt x="438" y="1"/>
                  </a:moveTo>
                  <a:cubicBezTo>
                    <a:pt x="1" y="1"/>
                    <a:pt x="10" y="735"/>
                    <a:pt x="467" y="735"/>
                  </a:cubicBezTo>
                  <a:cubicBezTo>
                    <a:pt x="2402" y="735"/>
                    <a:pt x="4103" y="2337"/>
                    <a:pt x="5738" y="3171"/>
                  </a:cubicBezTo>
                  <a:cubicBezTo>
                    <a:pt x="7572" y="4105"/>
                    <a:pt x="9307" y="5039"/>
                    <a:pt x="11075" y="6039"/>
                  </a:cubicBezTo>
                  <a:cubicBezTo>
                    <a:pt x="11112" y="6058"/>
                    <a:pt x="11150" y="6066"/>
                    <a:pt x="11186" y="6066"/>
                  </a:cubicBezTo>
                  <a:cubicBezTo>
                    <a:pt x="11350" y="6066"/>
                    <a:pt x="11490" y="5902"/>
                    <a:pt x="11409" y="5739"/>
                  </a:cubicBezTo>
                  <a:cubicBezTo>
                    <a:pt x="10241" y="3871"/>
                    <a:pt x="7673" y="3171"/>
                    <a:pt x="5805" y="2237"/>
                  </a:cubicBezTo>
                  <a:cubicBezTo>
                    <a:pt x="4070" y="1369"/>
                    <a:pt x="2536" y="35"/>
                    <a:pt x="467" y="2"/>
                  </a:cubicBezTo>
                  <a:cubicBezTo>
                    <a:pt x="457" y="1"/>
                    <a:pt x="448" y="1"/>
                    <a:pt x="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p:nvPr/>
          </p:nvSpPr>
          <p:spPr>
            <a:xfrm>
              <a:off x="1220082" y="-1902147"/>
              <a:ext cx="366053" cy="215379"/>
            </a:xfrm>
            <a:custGeom>
              <a:rect b="b" l="l" r="r" t="t"/>
              <a:pathLst>
                <a:path extrusionOk="0" h="6544" w="11122">
                  <a:moveTo>
                    <a:pt x="367" y="1"/>
                  </a:moveTo>
                  <a:cubicBezTo>
                    <a:pt x="141" y="1"/>
                    <a:pt x="0" y="391"/>
                    <a:pt x="242" y="482"/>
                  </a:cubicBezTo>
                  <a:cubicBezTo>
                    <a:pt x="1976" y="1249"/>
                    <a:pt x="3644" y="2116"/>
                    <a:pt x="5312" y="3050"/>
                  </a:cubicBezTo>
                  <a:cubicBezTo>
                    <a:pt x="7180" y="4085"/>
                    <a:pt x="8881" y="5519"/>
                    <a:pt x="10783" y="6520"/>
                  </a:cubicBezTo>
                  <a:cubicBezTo>
                    <a:pt x="10810" y="6536"/>
                    <a:pt x="10839" y="6544"/>
                    <a:pt x="10867" y="6544"/>
                  </a:cubicBezTo>
                  <a:cubicBezTo>
                    <a:pt x="11006" y="6544"/>
                    <a:pt x="11122" y="6358"/>
                    <a:pt x="10983" y="6219"/>
                  </a:cubicBezTo>
                  <a:cubicBezTo>
                    <a:pt x="8348" y="3284"/>
                    <a:pt x="4011" y="1516"/>
                    <a:pt x="442" y="15"/>
                  </a:cubicBezTo>
                  <a:cubicBezTo>
                    <a:pt x="416" y="5"/>
                    <a:pt x="391" y="1"/>
                    <a:pt x="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4"/>
            <p:cNvSpPr/>
            <p:nvPr/>
          </p:nvSpPr>
          <p:spPr>
            <a:xfrm>
              <a:off x="1259743" y="-1915247"/>
              <a:ext cx="398373" cy="243750"/>
            </a:xfrm>
            <a:custGeom>
              <a:rect b="b" l="l" r="r" t="t"/>
              <a:pathLst>
                <a:path extrusionOk="0" h="7406" w="12104">
                  <a:moveTo>
                    <a:pt x="394" y="1"/>
                  </a:moveTo>
                  <a:cubicBezTo>
                    <a:pt x="114" y="1"/>
                    <a:pt x="0" y="488"/>
                    <a:pt x="338" y="580"/>
                  </a:cubicBezTo>
                  <a:cubicBezTo>
                    <a:pt x="2372" y="1280"/>
                    <a:pt x="4407" y="2047"/>
                    <a:pt x="6375" y="2981"/>
                  </a:cubicBezTo>
                  <a:cubicBezTo>
                    <a:pt x="8677" y="4082"/>
                    <a:pt x="10045" y="5583"/>
                    <a:pt x="11779" y="7351"/>
                  </a:cubicBezTo>
                  <a:cubicBezTo>
                    <a:pt x="11817" y="7389"/>
                    <a:pt x="11861" y="7406"/>
                    <a:pt x="11903" y="7406"/>
                  </a:cubicBezTo>
                  <a:cubicBezTo>
                    <a:pt x="12008" y="7406"/>
                    <a:pt x="12103" y="7304"/>
                    <a:pt x="12079" y="7184"/>
                  </a:cubicBezTo>
                  <a:cubicBezTo>
                    <a:pt x="11712" y="5183"/>
                    <a:pt x="9344" y="3782"/>
                    <a:pt x="7710" y="2881"/>
                  </a:cubicBezTo>
                  <a:cubicBezTo>
                    <a:pt x="5475" y="1580"/>
                    <a:pt x="2940" y="813"/>
                    <a:pt x="471" y="13"/>
                  </a:cubicBezTo>
                  <a:cubicBezTo>
                    <a:pt x="444" y="5"/>
                    <a:pt x="418"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
            <p:cNvSpPr/>
            <p:nvPr/>
          </p:nvSpPr>
          <p:spPr>
            <a:xfrm>
              <a:off x="1408579" y="-1903365"/>
              <a:ext cx="352262" cy="243256"/>
            </a:xfrm>
            <a:custGeom>
              <a:rect b="b" l="l" r="r" t="t"/>
              <a:pathLst>
                <a:path extrusionOk="0" h="7391" w="10703">
                  <a:moveTo>
                    <a:pt x="406" y="0"/>
                  </a:moveTo>
                  <a:cubicBezTo>
                    <a:pt x="185" y="0"/>
                    <a:pt x="0" y="321"/>
                    <a:pt x="219" y="486"/>
                  </a:cubicBezTo>
                  <a:cubicBezTo>
                    <a:pt x="3421" y="2987"/>
                    <a:pt x="7024" y="5022"/>
                    <a:pt x="10359" y="7357"/>
                  </a:cubicBezTo>
                  <a:cubicBezTo>
                    <a:pt x="10394" y="7381"/>
                    <a:pt x="10428" y="7391"/>
                    <a:pt x="10460" y="7391"/>
                  </a:cubicBezTo>
                  <a:cubicBezTo>
                    <a:pt x="10609" y="7391"/>
                    <a:pt x="10703" y="7167"/>
                    <a:pt x="10593" y="7057"/>
                  </a:cubicBezTo>
                  <a:cubicBezTo>
                    <a:pt x="7891" y="4021"/>
                    <a:pt x="3721" y="2520"/>
                    <a:pt x="552" y="52"/>
                  </a:cubicBezTo>
                  <a:cubicBezTo>
                    <a:pt x="504" y="16"/>
                    <a:pt x="454" y="0"/>
                    <a:pt x="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p:nvPr/>
          </p:nvSpPr>
          <p:spPr>
            <a:xfrm>
              <a:off x="1453572" y="-1902707"/>
              <a:ext cx="427270" cy="286405"/>
            </a:xfrm>
            <a:custGeom>
              <a:rect b="b" l="l" r="r" t="t"/>
              <a:pathLst>
                <a:path extrusionOk="0" h="8702" w="12982">
                  <a:moveTo>
                    <a:pt x="479" y="0"/>
                  </a:moveTo>
                  <a:cubicBezTo>
                    <a:pt x="185" y="0"/>
                    <a:pt x="1" y="425"/>
                    <a:pt x="320" y="599"/>
                  </a:cubicBezTo>
                  <a:cubicBezTo>
                    <a:pt x="4689" y="2901"/>
                    <a:pt x="8592" y="5903"/>
                    <a:pt x="12662" y="8671"/>
                  </a:cubicBezTo>
                  <a:cubicBezTo>
                    <a:pt x="12690" y="8693"/>
                    <a:pt x="12722" y="8702"/>
                    <a:pt x="12753" y="8702"/>
                  </a:cubicBezTo>
                  <a:cubicBezTo>
                    <a:pt x="12868" y="8702"/>
                    <a:pt x="12981" y="8576"/>
                    <a:pt x="12929" y="8471"/>
                  </a:cubicBezTo>
                  <a:cubicBezTo>
                    <a:pt x="12328" y="6737"/>
                    <a:pt x="10227" y="5769"/>
                    <a:pt x="8792" y="4802"/>
                  </a:cubicBezTo>
                  <a:cubicBezTo>
                    <a:pt x="6190" y="3067"/>
                    <a:pt x="3455" y="1433"/>
                    <a:pt x="620" y="32"/>
                  </a:cubicBezTo>
                  <a:cubicBezTo>
                    <a:pt x="571" y="10"/>
                    <a:pt x="524" y="0"/>
                    <a:pt x="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
            <p:cNvSpPr/>
            <p:nvPr/>
          </p:nvSpPr>
          <p:spPr>
            <a:xfrm>
              <a:off x="1583646" y="-1885230"/>
              <a:ext cx="432339" cy="259252"/>
            </a:xfrm>
            <a:custGeom>
              <a:rect b="b" l="l" r="r" t="t"/>
              <a:pathLst>
                <a:path extrusionOk="0" h="7877" w="13136">
                  <a:moveTo>
                    <a:pt x="401" y="0"/>
                  </a:moveTo>
                  <a:cubicBezTo>
                    <a:pt x="184" y="0"/>
                    <a:pt x="0" y="306"/>
                    <a:pt x="204" y="535"/>
                  </a:cubicBezTo>
                  <a:cubicBezTo>
                    <a:pt x="1705" y="2203"/>
                    <a:pt x="3773" y="3237"/>
                    <a:pt x="5741" y="4304"/>
                  </a:cubicBezTo>
                  <a:cubicBezTo>
                    <a:pt x="8076" y="5539"/>
                    <a:pt x="10311" y="7073"/>
                    <a:pt x="12879" y="7874"/>
                  </a:cubicBezTo>
                  <a:cubicBezTo>
                    <a:pt x="12890" y="7876"/>
                    <a:pt x="12901" y="7877"/>
                    <a:pt x="12911" y="7877"/>
                  </a:cubicBezTo>
                  <a:cubicBezTo>
                    <a:pt x="13058" y="7877"/>
                    <a:pt x="13135" y="7667"/>
                    <a:pt x="12979" y="7573"/>
                  </a:cubicBezTo>
                  <a:cubicBezTo>
                    <a:pt x="9143" y="4871"/>
                    <a:pt x="3840" y="3604"/>
                    <a:pt x="604" y="101"/>
                  </a:cubicBezTo>
                  <a:cubicBezTo>
                    <a:pt x="540" y="30"/>
                    <a:pt x="469" y="0"/>
                    <a:pt x="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4"/>
            <p:cNvSpPr/>
            <p:nvPr/>
          </p:nvSpPr>
          <p:spPr>
            <a:xfrm>
              <a:off x="1705953" y="-1812919"/>
              <a:ext cx="60065" cy="26560"/>
            </a:xfrm>
            <a:custGeom>
              <a:rect b="b" l="l" r="r" t="t"/>
              <a:pathLst>
                <a:path extrusionOk="0" h="807" w="1825">
                  <a:moveTo>
                    <a:pt x="102" y="1"/>
                  </a:moveTo>
                  <a:cubicBezTo>
                    <a:pt x="44" y="1"/>
                    <a:pt x="1" y="113"/>
                    <a:pt x="90" y="173"/>
                  </a:cubicBezTo>
                  <a:cubicBezTo>
                    <a:pt x="657" y="339"/>
                    <a:pt x="1191" y="606"/>
                    <a:pt x="1725" y="806"/>
                  </a:cubicBezTo>
                  <a:cubicBezTo>
                    <a:pt x="1791" y="806"/>
                    <a:pt x="1825" y="706"/>
                    <a:pt x="1758" y="706"/>
                  </a:cubicBezTo>
                  <a:cubicBezTo>
                    <a:pt x="1224" y="473"/>
                    <a:pt x="691" y="206"/>
                    <a:pt x="124" y="6"/>
                  </a:cubicBezTo>
                  <a:cubicBezTo>
                    <a:pt x="116" y="2"/>
                    <a:pt x="109" y="1"/>
                    <a:pt x="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1553135" y="-1924496"/>
              <a:ext cx="379777" cy="228939"/>
            </a:xfrm>
            <a:custGeom>
              <a:rect b="b" l="l" r="r" t="t"/>
              <a:pathLst>
                <a:path extrusionOk="0" h="6956" w="11539">
                  <a:moveTo>
                    <a:pt x="355" y="0"/>
                  </a:moveTo>
                  <a:cubicBezTo>
                    <a:pt x="141" y="0"/>
                    <a:pt x="0" y="317"/>
                    <a:pt x="230" y="460"/>
                  </a:cubicBezTo>
                  <a:cubicBezTo>
                    <a:pt x="3899" y="2429"/>
                    <a:pt x="7302" y="5297"/>
                    <a:pt x="11138" y="6932"/>
                  </a:cubicBezTo>
                  <a:cubicBezTo>
                    <a:pt x="11171" y="6948"/>
                    <a:pt x="11205" y="6956"/>
                    <a:pt x="11237" y="6956"/>
                  </a:cubicBezTo>
                  <a:cubicBezTo>
                    <a:pt x="11403" y="6956"/>
                    <a:pt x="11538" y="6765"/>
                    <a:pt x="11371" y="6598"/>
                  </a:cubicBezTo>
                  <a:cubicBezTo>
                    <a:pt x="8369" y="3796"/>
                    <a:pt x="4133" y="1861"/>
                    <a:pt x="463" y="27"/>
                  </a:cubicBezTo>
                  <a:cubicBezTo>
                    <a:pt x="426" y="8"/>
                    <a:pt x="390" y="0"/>
                    <a:pt x="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1526706" y="-1911396"/>
              <a:ext cx="397583" cy="242203"/>
            </a:xfrm>
            <a:custGeom>
              <a:rect b="b" l="l" r="r" t="t"/>
              <a:pathLst>
                <a:path extrusionOk="0" h="7359" w="12080">
                  <a:moveTo>
                    <a:pt x="319" y="0"/>
                  </a:moveTo>
                  <a:cubicBezTo>
                    <a:pt x="116" y="0"/>
                    <a:pt x="0" y="287"/>
                    <a:pt x="199" y="429"/>
                  </a:cubicBezTo>
                  <a:cubicBezTo>
                    <a:pt x="3935" y="2798"/>
                    <a:pt x="7804" y="5266"/>
                    <a:pt x="11707" y="7334"/>
                  </a:cubicBezTo>
                  <a:cubicBezTo>
                    <a:pt x="11741" y="7351"/>
                    <a:pt x="11774" y="7358"/>
                    <a:pt x="11806" y="7358"/>
                  </a:cubicBezTo>
                  <a:cubicBezTo>
                    <a:pt x="11964" y="7358"/>
                    <a:pt x="12080" y="7173"/>
                    <a:pt x="11941" y="7034"/>
                  </a:cubicBezTo>
                  <a:cubicBezTo>
                    <a:pt x="8672" y="4065"/>
                    <a:pt x="4202" y="2297"/>
                    <a:pt x="433" y="29"/>
                  </a:cubicBezTo>
                  <a:cubicBezTo>
                    <a:pt x="393" y="9"/>
                    <a:pt x="35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1747787" y="-1846557"/>
              <a:ext cx="302104" cy="257343"/>
            </a:xfrm>
            <a:custGeom>
              <a:rect b="b" l="l" r="r" t="t"/>
              <a:pathLst>
                <a:path extrusionOk="0" h="7819" w="9179">
                  <a:moveTo>
                    <a:pt x="522" y="1"/>
                  </a:moveTo>
                  <a:cubicBezTo>
                    <a:pt x="243" y="1"/>
                    <a:pt x="0" y="352"/>
                    <a:pt x="287" y="561"/>
                  </a:cubicBezTo>
                  <a:cubicBezTo>
                    <a:pt x="1688" y="1762"/>
                    <a:pt x="3156" y="2863"/>
                    <a:pt x="4590" y="3997"/>
                  </a:cubicBezTo>
                  <a:cubicBezTo>
                    <a:pt x="6058" y="5164"/>
                    <a:pt x="7259" y="6765"/>
                    <a:pt x="8793" y="7766"/>
                  </a:cubicBezTo>
                  <a:cubicBezTo>
                    <a:pt x="8844" y="7803"/>
                    <a:pt x="8893" y="7818"/>
                    <a:pt x="8936" y="7818"/>
                  </a:cubicBezTo>
                  <a:cubicBezTo>
                    <a:pt x="9089" y="7818"/>
                    <a:pt x="9179" y="7622"/>
                    <a:pt x="9127" y="7466"/>
                  </a:cubicBezTo>
                  <a:cubicBezTo>
                    <a:pt x="8459" y="5965"/>
                    <a:pt x="6858" y="4797"/>
                    <a:pt x="5591" y="3797"/>
                  </a:cubicBezTo>
                  <a:cubicBezTo>
                    <a:pt x="4023" y="2529"/>
                    <a:pt x="2322" y="1361"/>
                    <a:pt x="754" y="94"/>
                  </a:cubicBezTo>
                  <a:cubicBezTo>
                    <a:pt x="681" y="28"/>
                    <a:pt x="600"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1767469" y="-1836024"/>
              <a:ext cx="377473" cy="283508"/>
            </a:xfrm>
            <a:custGeom>
              <a:rect b="b" l="l" r="r" t="t"/>
              <a:pathLst>
                <a:path extrusionOk="0" h="8614" w="11469">
                  <a:moveTo>
                    <a:pt x="328" y="1"/>
                  </a:moveTo>
                  <a:cubicBezTo>
                    <a:pt x="125" y="1"/>
                    <a:pt x="0" y="302"/>
                    <a:pt x="223" y="441"/>
                  </a:cubicBezTo>
                  <a:cubicBezTo>
                    <a:pt x="2024" y="1642"/>
                    <a:pt x="3825" y="2909"/>
                    <a:pt x="5560" y="4210"/>
                  </a:cubicBezTo>
                  <a:cubicBezTo>
                    <a:pt x="7428" y="5578"/>
                    <a:pt x="8996" y="7446"/>
                    <a:pt x="11064" y="8580"/>
                  </a:cubicBezTo>
                  <a:cubicBezTo>
                    <a:pt x="11104" y="8603"/>
                    <a:pt x="11143" y="8613"/>
                    <a:pt x="11180" y="8613"/>
                  </a:cubicBezTo>
                  <a:cubicBezTo>
                    <a:pt x="11355" y="8613"/>
                    <a:pt x="11469" y="8379"/>
                    <a:pt x="11331" y="8213"/>
                  </a:cubicBezTo>
                  <a:cubicBezTo>
                    <a:pt x="8395" y="4744"/>
                    <a:pt x="4225" y="2409"/>
                    <a:pt x="456" y="41"/>
                  </a:cubicBezTo>
                  <a:cubicBezTo>
                    <a:pt x="412" y="13"/>
                    <a:pt x="368" y="1"/>
                    <a:pt x="3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1922032" y="-1788892"/>
              <a:ext cx="316585" cy="245823"/>
            </a:xfrm>
            <a:custGeom>
              <a:rect b="b" l="l" r="r" t="t"/>
              <a:pathLst>
                <a:path extrusionOk="0" h="7469" w="9619">
                  <a:moveTo>
                    <a:pt x="491" y="0"/>
                  </a:moveTo>
                  <a:cubicBezTo>
                    <a:pt x="191" y="0"/>
                    <a:pt x="1" y="491"/>
                    <a:pt x="330" y="710"/>
                  </a:cubicBezTo>
                  <a:cubicBezTo>
                    <a:pt x="1764" y="1778"/>
                    <a:pt x="3299" y="2745"/>
                    <a:pt x="4800" y="3746"/>
                  </a:cubicBezTo>
                  <a:cubicBezTo>
                    <a:pt x="6401" y="4847"/>
                    <a:pt x="7669" y="6214"/>
                    <a:pt x="9170" y="7415"/>
                  </a:cubicBezTo>
                  <a:cubicBezTo>
                    <a:pt x="9215" y="7452"/>
                    <a:pt x="9271" y="7468"/>
                    <a:pt x="9326" y="7468"/>
                  </a:cubicBezTo>
                  <a:cubicBezTo>
                    <a:pt x="9473" y="7468"/>
                    <a:pt x="9618" y="7351"/>
                    <a:pt x="9570" y="7182"/>
                  </a:cubicBezTo>
                  <a:cubicBezTo>
                    <a:pt x="9036" y="5580"/>
                    <a:pt x="7435" y="4513"/>
                    <a:pt x="6101" y="3579"/>
                  </a:cubicBezTo>
                  <a:cubicBezTo>
                    <a:pt x="4366" y="2311"/>
                    <a:pt x="2465" y="1311"/>
                    <a:pt x="697" y="76"/>
                  </a:cubicBezTo>
                  <a:cubicBezTo>
                    <a:pt x="626" y="23"/>
                    <a:pt x="556" y="0"/>
                    <a:pt x="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
            <p:cNvSpPr/>
            <p:nvPr/>
          </p:nvSpPr>
          <p:spPr>
            <a:xfrm>
              <a:off x="2058755" y="-1762956"/>
              <a:ext cx="276037" cy="196553"/>
            </a:xfrm>
            <a:custGeom>
              <a:rect b="b" l="l" r="r" t="t"/>
              <a:pathLst>
                <a:path extrusionOk="0" h="5972" w="8387">
                  <a:moveTo>
                    <a:pt x="439" y="0"/>
                  </a:moveTo>
                  <a:cubicBezTo>
                    <a:pt x="164" y="0"/>
                    <a:pt x="0" y="428"/>
                    <a:pt x="279" y="623"/>
                  </a:cubicBezTo>
                  <a:cubicBezTo>
                    <a:pt x="2814" y="2424"/>
                    <a:pt x="5449" y="4125"/>
                    <a:pt x="7951" y="5927"/>
                  </a:cubicBezTo>
                  <a:cubicBezTo>
                    <a:pt x="7995" y="5958"/>
                    <a:pt x="8040" y="5972"/>
                    <a:pt x="8081" y="5972"/>
                  </a:cubicBezTo>
                  <a:cubicBezTo>
                    <a:pt x="8259" y="5972"/>
                    <a:pt x="8387" y="5722"/>
                    <a:pt x="8251" y="5560"/>
                  </a:cubicBezTo>
                  <a:cubicBezTo>
                    <a:pt x="6250" y="3125"/>
                    <a:pt x="3148" y="1824"/>
                    <a:pt x="613" y="56"/>
                  </a:cubicBezTo>
                  <a:cubicBezTo>
                    <a:pt x="552" y="17"/>
                    <a:pt x="493" y="0"/>
                    <a:pt x="4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4"/>
            <p:cNvSpPr/>
            <p:nvPr/>
          </p:nvSpPr>
          <p:spPr>
            <a:xfrm>
              <a:off x="2070406" y="-1768716"/>
              <a:ext cx="242861" cy="215182"/>
            </a:xfrm>
            <a:custGeom>
              <a:rect b="b" l="l" r="r" t="t"/>
              <a:pathLst>
                <a:path extrusionOk="0" h="6538" w="7379">
                  <a:moveTo>
                    <a:pt x="518" y="0"/>
                  </a:moveTo>
                  <a:cubicBezTo>
                    <a:pt x="241" y="0"/>
                    <a:pt x="1" y="332"/>
                    <a:pt x="259" y="564"/>
                  </a:cubicBezTo>
                  <a:cubicBezTo>
                    <a:pt x="1393" y="1565"/>
                    <a:pt x="2560" y="2532"/>
                    <a:pt x="3694" y="3500"/>
                  </a:cubicBezTo>
                  <a:cubicBezTo>
                    <a:pt x="4795" y="4467"/>
                    <a:pt x="5762" y="5701"/>
                    <a:pt x="6997" y="6502"/>
                  </a:cubicBezTo>
                  <a:cubicBezTo>
                    <a:pt x="7034" y="6527"/>
                    <a:pt x="7072" y="6538"/>
                    <a:pt x="7107" y="6538"/>
                  </a:cubicBezTo>
                  <a:cubicBezTo>
                    <a:pt x="7261" y="6538"/>
                    <a:pt x="7378" y="6331"/>
                    <a:pt x="7297" y="6168"/>
                  </a:cubicBezTo>
                  <a:cubicBezTo>
                    <a:pt x="6730" y="4967"/>
                    <a:pt x="5562" y="4100"/>
                    <a:pt x="4595" y="3266"/>
                  </a:cubicBezTo>
                  <a:cubicBezTo>
                    <a:pt x="3327" y="2165"/>
                    <a:pt x="2026" y="1165"/>
                    <a:pt x="759" y="97"/>
                  </a:cubicBezTo>
                  <a:cubicBezTo>
                    <a:pt x="683" y="29"/>
                    <a:pt x="599"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4"/>
            <p:cNvSpPr/>
            <p:nvPr/>
          </p:nvSpPr>
          <p:spPr>
            <a:xfrm>
              <a:off x="2079721" y="-1723328"/>
              <a:ext cx="187338" cy="168315"/>
            </a:xfrm>
            <a:custGeom>
              <a:rect b="b" l="l" r="r" t="t"/>
              <a:pathLst>
                <a:path extrusionOk="0" h="5114" w="5692">
                  <a:moveTo>
                    <a:pt x="590" y="0"/>
                  </a:moveTo>
                  <a:cubicBezTo>
                    <a:pt x="268" y="0"/>
                    <a:pt x="0" y="403"/>
                    <a:pt x="309" y="686"/>
                  </a:cubicBezTo>
                  <a:cubicBezTo>
                    <a:pt x="1143" y="1487"/>
                    <a:pt x="2044" y="2254"/>
                    <a:pt x="2911" y="3021"/>
                  </a:cubicBezTo>
                  <a:cubicBezTo>
                    <a:pt x="3678" y="3722"/>
                    <a:pt x="4379" y="4556"/>
                    <a:pt x="5246" y="5089"/>
                  </a:cubicBezTo>
                  <a:cubicBezTo>
                    <a:pt x="5284" y="5106"/>
                    <a:pt x="5322" y="5113"/>
                    <a:pt x="5359" y="5113"/>
                  </a:cubicBezTo>
                  <a:cubicBezTo>
                    <a:pt x="5546" y="5113"/>
                    <a:pt x="5691" y="4918"/>
                    <a:pt x="5580" y="4723"/>
                  </a:cubicBezTo>
                  <a:cubicBezTo>
                    <a:pt x="5113" y="3822"/>
                    <a:pt x="4212" y="3155"/>
                    <a:pt x="3478" y="2454"/>
                  </a:cubicBezTo>
                  <a:cubicBezTo>
                    <a:pt x="2611" y="1687"/>
                    <a:pt x="1710" y="886"/>
                    <a:pt x="876" y="119"/>
                  </a:cubicBezTo>
                  <a:cubicBezTo>
                    <a:pt x="785" y="36"/>
                    <a:pt x="685" y="0"/>
                    <a:pt x="5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2173426" y="-1786720"/>
              <a:ext cx="286964" cy="263629"/>
            </a:xfrm>
            <a:custGeom>
              <a:rect b="b" l="l" r="r" t="t"/>
              <a:pathLst>
                <a:path extrusionOk="0" h="8010" w="8719">
                  <a:moveTo>
                    <a:pt x="502" y="1"/>
                  </a:moveTo>
                  <a:cubicBezTo>
                    <a:pt x="242" y="1"/>
                    <a:pt x="0" y="355"/>
                    <a:pt x="231" y="611"/>
                  </a:cubicBezTo>
                  <a:cubicBezTo>
                    <a:pt x="1432" y="2012"/>
                    <a:pt x="2966" y="3013"/>
                    <a:pt x="4367" y="4147"/>
                  </a:cubicBezTo>
                  <a:cubicBezTo>
                    <a:pt x="5801" y="5314"/>
                    <a:pt x="6802" y="7049"/>
                    <a:pt x="8370" y="7983"/>
                  </a:cubicBezTo>
                  <a:cubicBezTo>
                    <a:pt x="8401" y="8001"/>
                    <a:pt x="8433" y="8010"/>
                    <a:pt x="8464" y="8010"/>
                  </a:cubicBezTo>
                  <a:cubicBezTo>
                    <a:pt x="8601" y="8010"/>
                    <a:pt x="8718" y="7852"/>
                    <a:pt x="8637" y="7716"/>
                  </a:cubicBezTo>
                  <a:cubicBezTo>
                    <a:pt x="7669" y="6315"/>
                    <a:pt x="6535" y="5047"/>
                    <a:pt x="5301" y="3947"/>
                  </a:cubicBezTo>
                  <a:cubicBezTo>
                    <a:pt x="3833" y="2579"/>
                    <a:pt x="2065" y="1612"/>
                    <a:pt x="731" y="111"/>
                  </a:cubicBezTo>
                  <a:cubicBezTo>
                    <a:pt x="661" y="33"/>
                    <a:pt x="581" y="1"/>
                    <a:pt x="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2265946" y="-1756735"/>
              <a:ext cx="208698" cy="214162"/>
            </a:xfrm>
            <a:custGeom>
              <a:rect b="b" l="l" r="r" t="t"/>
              <a:pathLst>
                <a:path extrusionOk="0" h="6507" w="6341">
                  <a:moveTo>
                    <a:pt x="522" y="0"/>
                  </a:moveTo>
                  <a:cubicBezTo>
                    <a:pt x="259" y="0"/>
                    <a:pt x="0" y="275"/>
                    <a:pt x="188" y="534"/>
                  </a:cubicBezTo>
                  <a:cubicBezTo>
                    <a:pt x="922" y="1601"/>
                    <a:pt x="1956" y="2302"/>
                    <a:pt x="2924" y="3102"/>
                  </a:cubicBezTo>
                  <a:cubicBezTo>
                    <a:pt x="4024" y="4036"/>
                    <a:pt x="4958" y="5337"/>
                    <a:pt x="5926" y="6438"/>
                  </a:cubicBezTo>
                  <a:cubicBezTo>
                    <a:pt x="5964" y="6486"/>
                    <a:pt x="6016" y="6506"/>
                    <a:pt x="6069" y="6506"/>
                  </a:cubicBezTo>
                  <a:cubicBezTo>
                    <a:pt x="6201" y="6506"/>
                    <a:pt x="6340" y="6381"/>
                    <a:pt x="6293" y="6238"/>
                  </a:cubicBezTo>
                  <a:cubicBezTo>
                    <a:pt x="5859" y="5137"/>
                    <a:pt x="4958" y="4303"/>
                    <a:pt x="4225" y="3403"/>
                  </a:cubicBezTo>
                  <a:cubicBezTo>
                    <a:pt x="3191" y="2168"/>
                    <a:pt x="1723" y="1468"/>
                    <a:pt x="822" y="167"/>
                  </a:cubicBezTo>
                  <a:cubicBezTo>
                    <a:pt x="743" y="49"/>
                    <a:pt x="632" y="0"/>
                    <a:pt x="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1428261" y="-1815552"/>
              <a:ext cx="39692" cy="39824"/>
            </a:xfrm>
            <a:custGeom>
              <a:rect b="b" l="l" r="r" t="t"/>
              <a:pathLst>
                <a:path extrusionOk="0" h="1210" w="1206">
                  <a:moveTo>
                    <a:pt x="144" y="1"/>
                  </a:moveTo>
                  <a:cubicBezTo>
                    <a:pt x="78" y="1"/>
                    <a:pt x="0" y="99"/>
                    <a:pt x="54" y="153"/>
                  </a:cubicBezTo>
                  <a:cubicBezTo>
                    <a:pt x="421" y="520"/>
                    <a:pt x="755" y="853"/>
                    <a:pt x="1089" y="1187"/>
                  </a:cubicBezTo>
                  <a:cubicBezTo>
                    <a:pt x="1105" y="1203"/>
                    <a:pt x="1121" y="1209"/>
                    <a:pt x="1135" y="1209"/>
                  </a:cubicBezTo>
                  <a:cubicBezTo>
                    <a:pt x="1180" y="1209"/>
                    <a:pt x="1206" y="1145"/>
                    <a:pt x="1155" y="1120"/>
                  </a:cubicBezTo>
                  <a:cubicBezTo>
                    <a:pt x="855" y="753"/>
                    <a:pt x="521" y="386"/>
                    <a:pt x="188" y="19"/>
                  </a:cubicBezTo>
                  <a:cubicBezTo>
                    <a:pt x="175" y="6"/>
                    <a:pt x="160"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1294599" y="-1906755"/>
              <a:ext cx="280941" cy="187667"/>
            </a:xfrm>
            <a:custGeom>
              <a:rect b="b" l="l" r="r" t="t"/>
              <a:pathLst>
                <a:path extrusionOk="0" h="5702" w="8536">
                  <a:moveTo>
                    <a:pt x="386" y="0"/>
                  </a:moveTo>
                  <a:cubicBezTo>
                    <a:pt x="175" y="0"/>
                    <a:pt x="0" y="284"/>
                    <a:pt x="179" y="489"/>
                  </a:cubicBezTo>
                  <a:cubicBezTo>
                    <a:pt x="1147" y="1623"/>
                    <a:pt x="2381" y="2523"/>
                    <a:pt x="3648" y="3324"/>
                  </a:cubicBezTo>
                  <a:cubicBezTo>
                    <a:pt x="5049" y="4158"/>
                    <a:pt x="6584" y="5225"/>
                    <a:pt x="8152" y="5692"/>
                  </a:cubicBezTo>
                  <a:cubicBezTo>
                    <a:pt x="8174" y="5699"/>
                    <a:pt x="8197" y="5702"/>
                    <a:pt x="8218" y="5702"/>
                  </a:cubicBezTo>
                  <a:cubicBezTo>
                    <a:pt x="8414" y="5702"/>
                    <a:pt x="8536" y="5442"/>
                    <a:pt x="8385" y="5292"/>
                  </a:cubicBezTo>
                  <a:cubicBezTo>
                    <a:pt x="7485" y="4325"/>
                    <a:pt x="6050" y="3758"/>
                    <a:pt x="4883" y="3090"/>
                  </a:cubicBezTo>
                  <a:cubicBezTo>
                    <a:pt x="3348" y="2256"/>
                    <a:pt x="1780" y="1389"/>
                    <a:pt x="580" y="88"/>
                  </a:cubicBezTo>
                  <a:cubicBezTo>
                    <a:pt x="518" y="26"/>
                    <a:pt x="450" y="0"/>
                    <a:pt x="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1415754" y="-1928018"/>
              <a:ext cx="435432" cy="91595"/>
            </a:xfrm>
            <a:custGeom>
              <a:rect b="b" l="l" r="r" t="t"/>
              <a:pathLst>
                <a:path extrusionOk="0" h="2783" w="13230">
                  <a:moveTo>
                    <a:pt x="1" y="0"/>
                  </a:moveTo>
                  <a:lnTo>
                    <a:pt x="1" y="0"/>
                  </a:lnTo>
                  <a:cubicBezTo>
                    <a:pt x="4237" y="1468"/>
                    <a:pt x="8807" y="1268"/>
                    <a:pt x="13043" y="2769"/>
                  </a:cubicBezTo>
                  <a:cubicBezTo>
                    <a:pt x="13062" y="2778"/>
                    <a:pt x="13080" y="2783"/>
                    <a:pt x="13096" y="2783"/>
                  </a:cubicBezTo>
                  <a:cubicBezTo>
                    <a:pt x="13192" y="2783"/>
                    <a:pt x="13229" y="2631"/>
                    <a:pt x="13144" y="2602"/>
                  </a:cubicBezTo>
                  <a:cubicBezTo>
                    <a:pt x="9074" y="334"/>
                    <a:pt x="4304" y="133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1277418" y="-1912647"/>
              <a:ext cx="651503" cy="94722"/>
            </a:xfrm>
            <a:custGeom>
              <a:rect b="b" l="l" r="r" t="t"/>
              <a:pathLst>
                <a:path extrusionOk="0" h="2878" w="19795">
                  <a:moveTo>
                    <a:pt x="268" y="234"/>
                  </a:moveTo>
                  <a:cubicBezTo>
                    <a:pt x="1" y="234"/>
                    <a:pt x="1" y="634"/>
                    <a:pt x="268" y="668"/>
                  </a:cubicBezTo>
                  <a:cubicBezTo>
                    <a:pt x="3370" y="801"/>
                    <a:pt x="6472" y="901"/>
                    <a:pt x="9541" y="1168"/>
                  </a:cubicBezTo>
                  <a:cubicBezTo>
                    <a:pt x="12943" y="1468"/>
                    <a:pt x="16146" y="2235"/>
                    <a:pt x="19481" y="2869"/>
                  </a:cubicBezTo>
                  <a:cubicBezTo>
                    <a:pt x="19502" y="2875"/>
                    <a:pt x="19522" y="2878"/>
                    <a:pt x="19541" y="2878"/>
                  </a:cubicBezTo>
                  <a:cubicBezTo>
                    <a:pt x="19730" y="2878"/>
                    <a:pt x="19794" y="2593"/>
                    <a:pt x="19581" y="2502"/>
                  </a:cubicBezTo>
                  <a:cubicBezTo>
                    <a:pt x="13611" y="0"/>
                    <a:pt x="6606" y="334"/>
                    <a:pt x="268" y="23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1415030" y="-1906525"/>
              <a:ext cx="702287" cy="143268"/>
            </a:xfrm>
            <a:custGeom>
              <a:rect b="b" l="l" r="r" t="t"/>
              <a:pathLst>
                <a:path extrusionOk="0" h="4353" w="21338">
                  <a:moveTo>
                    <a:pt x="1799" y="0"/>
                  </a:moveTo>
                  <a:cubicBezTo>
                    <a:pt x="1159" y="0"/>
                    <a:pt x="600" y="113"/>
                    <a:pt x="223" y="415"/>
                  </a:cubicBezTo>
                  <a:cubicBezTo>
                    <a:pt x="1" y="588"/>
                    <a:pt x="199" y="870"/>
                    <a:pt x="411" y="870"/>
                  </a:cubicBezTo>
                  <a:cubicBezTo>
                    <a:pt x="486" y="870"/>
                    <a:pt x="563" y="835"/>
                    <a:pt x="623" y="748"/>
                  </a:cubicBezTo>
                  <a:cubicBezTo>
                    <a:pt x="759" y="558"/>
                    <a:pt x="1083" y="481"/>
                    <a:pt x="1520" y="481"/>
                  </a:cubicBezTo>
                  <a:cubicBezTo>
                    <a:pt x="3229" y="481"/>
                    <a:pt x="6678" y="1650"/>
                    <a:pt x="7528" y="1782"/>
                  </a:cubicBezTo>
                  <a:cubicBezTo>
                    <a:pt x="12065" y="2450"/>
                    <a:pt x="16501" y="3817"/>
                    <a:pt x="21038" y="4351"/>
                  </a:cubicBezTo>
                  <a:cubicBezTo>
                    <a:pt x="21050" y="4352"/>
                    <a:pt x="21061" y="4353"/>
                    <a:pt x="21072" y="4353"/>
                  </a:cubicBezTo>
                  <a:cubicBezTo>
                    <a:pt x="21338" y="4353"/>
                    <a:pt x="21329" y="3980"/>
                    <a:pt x="21105" y="3884"/>
                  </a:cubicBezTo>
                  <a:cubicBezTo>
                    <a:pt x="16635" y="2049"/>
                    <a:pt x="11331" y="1782"/>
                    <a:pt x="6594" y="915"/>
                  </a:cubicBezTo>
                  <a:cubicBezTo>
                    <a:pt x="5565" y="724"/>
                    <a:pt x="3421" y="0"/>
                    <a:pt x="1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665882" y="-1702362"/>
              <a:ext cx="205374" cy="52133"/>
            </a:xfrm>
            <a:custGeom>
              <a:rect b="b" l="l" r="r" t="t"/>
              <a:pathLst>
                <a:path extrusionOk="0" h="1584" w="6240">
                  <a:moveTo>
                    <a:pt x="5898" y="0"/>
                  </a:moveTo>
                  <a:cubicBezTo>
                    <a:pt x="5869" y="0"/>
                    <a:pt x="5838" y="5"/>
                    <a:pt x="5805" y="16"/>
                  </a:cubicBezTo>
                  <a:cubicBezTo>
                    <a:pt x="4004" y="817"/>
                    <a:pt x="2002" y="883"/>
                    <a:pt x="101" y="1384"/>
                  </a:cubicBezTo>
                  <a:cubicBezTo>
                    <a:pt x="1" y="1384"/>
                    <a:pt x="1" y="1584"/>
                    <a:pt x="134" y="1584"/>
                  </a:cubicBezTo>
                  <a:cubicBezTo>
                    <a:pt x="2069" y="1384"/>
                    <a:pt x="4137" y="1183"/>
                    <a:pt x="5972" y="416"/>
                  </a:cubicBezTo>
                  <a:cubicBezTo>
                    <a:pt x="6239" y="327"/>
                    <a:pt x="6136" y="0"/>
                    <a:pt x="58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560822" y="-1682285"/>
              <a:ext cx="376256" cy="96960"/>
            </a:xfrm>
            <a:custGeom>
              <a:rect b="b" l="l" r="r" t="t"/>
              <a:pathLst>
                <a:path extrusionOk="0" h="2946" w="11432">
                  <a:moveTo>
                    <a:pt x="10063" y="0"/>
                  </a:moveTo>
                  <a:cubicBezTo>
                    <a:pt x="8741" y="0"/>
                    <a:pt x="7478" y="300"/>
                    <a:pt x="6195" y="640"/>
                  </a:cubicBezTo>
                  <a:cubicBezTo>
                    <a:pt x="4127" y="1207"/>
                    <a:pt x="1959" y="1507"/>
                    <a:pt x="124" y="2708"/>
                  </a:cubicBezTo>
                  <a:cubicBezTo>
                    <a:pt x="1" y="2770"/>
                    <a:pt x="48" y="2946"/>
                    <a:pt x="188" y="2946"/>
                  </a:cubicBezTo>
                  <a:cubicBezTo>
                    <a:pt x="199" y="2946"/>
                    <a:pt x="211" y="2944"/>
                    <a:pt x="224" y="2942"/>
                  </a:cubicBezTo>
                  <a:cubicBezTo>
                    <a:pt x="3593" y="2338"/>
                    <a:pt x="7143" y="493"/>
                    <a:pt x="10616" y="493"/>
                  </a:cubicBezTo>
                  <a:cubicBezTo>
                    <a:pt x="10788" y="493"/>
                    <a:pt x="10960" y="497"/>
                    <a:pt x="11132" y="507"/>
                  </a:cubicBezTo>
                  <a:cubicBezTo>
                    <a:pt x="11143" y="508"/>
                    <a:pt x="11154" y="509"/>
                    <a:pt x="11164" y="509"/>
                  </a:cubicBezTo>
                  <a:cubicBezTo>
                    <a:pt x="11432" y="509"/>
                    <a:pt x="11422" y="105"/>
                    <a:pt x="11165" y="73"/>
                  </a:cubicBezTo>
                  <a:cubicBezTo>
                    <a:pt x="10792" y="23"/>
                    <a:pt x="10426" y="0"/>
                    <a:pt x="10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565068" y="-1640913"/>
              <a:ext cx="284035" cy="118189"/>
            </a:xfrm>
            <a:custGeom>
              <a:rect b="b" l="l" r="r" t="t"/>
              <a:pathLst>
                <a:path extrusionOk="0" h="3591" w="8630">
                  <a:moveTo>
                    <a:pt x="8111" y="1"/>
                  </a:moveTo>
                  <a:cubicBezTo>
                    <a:pt x="8076" y="1"/>
                    <a:pt x="8039" y="6"/>
                    <a:pt x="8001" y="17"/>
                  </a:cubicBezTo>
                  <a:cubicBezTo>
                    <a:pt x="5499" y="717"/>
                    <a:pt x="1730" y="1051"/>
                    <a:pt x="62" y="3353"/>
                  </a:cubicBezTo>
                  <a:cubicBezTo>
                    <a:pt x="1" y="3444"/>
                    <a:pt x="106" y="3591"/>
                    <a:pt x="201" y="3591"/>
                  </a:cubicBezTo>
                  <a:cubicBezTo>
                    <a:pt x="211" y="3591"/>
                    <a:pt x="220" y="3589"/>
                    <a:pt x="229" y="3586"/>
                  </a:cubicBezTo>
                  <a:cubicBezTo>
                    <a:pt x="1529" y="3019"/>
                    <a:pt x="2764" y="2352"/>
                    <a:pt x="4098" y="1885"/>
                  </a:cubicBezTo>
                  <a:cubicBezTo>
                    <a:pt x="5466" y="1451"/>
                    <a:pt x="6833" y="1151"/>
                    <a:pt x="8201" y="751"/>
                  </a:cubicBezTo>
                  <a:cubicBezTo>
                    <a:pt x="8629" y="628"/>
                    <a:pt x="8496" y="1"/>
                    <a:pt x="8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513788" y="-1589601"/>
              <a:ext cx="251517" cy="119933"/>
            </a:xfrm>
            <a:custGeom>
              <a:rect b="b" l="l" r="r" t="t"/>
              <a:pathLst>
                <a:path extrusionOk="0" h="3644" w="7642">
                  <a:moveTo>
                    <a:pt x="7185" y="0"/>
                  </a:moveTo>
                  <a:cubicBezTo>
                    <a:pt x="7145" y="0"/>
                    <a:pt x="7103" y="8"/>
                    <a:pt x="7057" y="26"/>
                  </a:cubicBezTo>
                  <a:cubicBezTo>
                    <a:pt x="5022" y="826"/>
                    <a:pt x="1186" y="1193"/>
                    <a:pt x="85" y="3361"/>
                  </a:cubicBezTo>
                  <a:cubicBezTo>
                    <a:pt x="1" y="3502"/>
                    <a:pt x="131" y="3643"/>
                    <a:pt x="274" y="3643"/>
                  </a:cubicBezTo>
                  <a:cubicBezTo>
                    <a:pt x="300" y="3643"/>
                    <a:pt x="326" y="3639"/>
                    <a:pt x="352" y="3628"/>
                  </a:cubicBezTo>
                  <a:cubicBezTo>
                    <a:pt x="1520" y="3061"/>
                    <a:pt x="2520" y="2327"/>
                    <a:pt x="3788" y="1894"/>
                  </a:cubicBezTo>
                  <a:cubicBezTo>
                    <a:pt x="4922" y="1493"/>
                    <a:pt x="6090" y="1193"/>
                    <a:pt x="7224" y="726"/>
                  </a:cubicBezTo>
                  <a:cubicBezTo>
                    <a:pt x="7642" y="577"/>
                    <a:pt x="7525" y="0"/>
                    <a:pt x="7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490650" y="-1524103"/>
              <a:ext cx="148534" cy="90773"/>
            </a:xfrm>
            <a:custGeom>
              <a:rect b="b" l="l" r="r" t="t"/>
              <a:pathLst>
                <a:path extrusionOk="0" h="2758" w="4513">
                  <a:moveTo>
                    <a:pt x="4286" y="1"/>
                  </a:moveTo>
                  <a:cubicBezTo>
                    <a:pt x="4277" y="1"/>
                    <a:pt x="4267" y="2"/>
                    <a:pt x="4257" y="4"/>
                  </a:cubicBezTo>
                  <a:cubicBezTo>
                    <a:pt x="2690" y="237"/>
                    <a:pt x="1055" y="1405"/>
                    <a:pt x="54" y="2606"/>
                  </a:cubicBezTo>
                  <a:cubicBezTo>
                    <a:pt x="0" y="2660"/>
                    <a:pt x="34" y="2757"/>
                    <a:pt x="102" y="2757"/>
                  </a:cubicBezTo>
                  <a:cubicBezTo>
                    <a:pt x="118" y="2757"/>
                    <a:pt x="135" y="2752"/>
                    <a:pt x="155" y="2739"/>
                  </a:cubicBezTo>
                  <a:cubicBezTo>
                    <a:pt x="1455" y="1772"/>
                    <a:pt x="2656" y="538"/>
                    <a:pt x="4324" y="271"/>
                  </a:cubicBezTo>
                  <a:cubicBezTo>
                    <a:pt x="4513" y="239"/>
                    <a:pt x="4435" y="1"/>
                    <a:pt x="42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495258" y="-1502413"/>
              <a:ext cx="149916" cy="103839"/>
            </a:xfrm>
            <a:custGeom>
              <a:rect b="b" l="l" r="r" t="t"/>
              <a:pathLst>
                <a:path extrusionOk="0" h="3155" w="4555">
                  <a:moveTo>
                    <a:pt x="4135" y="0"/>
                  </a:moveTo>
                  <a:cubicBezTo>
                    <a:pt x="4109" y="0"/>
                    <a:pt x="4080" y="4"/>
                    <a:pt x="4051" y="12"/>
                  </a:cubicBezTo>
                  <a:cubicBezTo>
                    <a:pt x="2483" y="446"/>
                    <a:pt x="815" y="1480"/>
                    <a:pt x="48" y="2981"/>
                  </a:cubicBezTo>
                  <a:cubicBezTo>
                    <a:pt x="0" y="3076"/>
                    <a:pt x="55" y="3155"/>
                    <a:pt x="127" y="3155"/>
                  </a:cubicBezTo>
                  <a:cubicBezTo>
                    <a:pt x="155" y="3155"/>
                    <a:pt x="186" y="3143"/>
                    <a:pt x="215" y="3114"/>
                  </a:cubicBezTo>
                  <a:cubicBezTo>
                    <a:pt x="1382" y="2013"/>
                    <a:pt x="2650" y="979"/>
                    <a:pt x="4218" y="579"/>
                  </a:cubicBezTo>
                  <a:cubicBezTo>
                    <a:pt x="4555" y="487"/>
                    <a:pt x="4441" y="0"/>
                    <a:pt x="4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2047696" y="-1789386"/>
              <a:ext cx="320930" cy="229499"/>
            </a:xfrm>
            <a:custGeom>
              <a:rect b="b" l="l" r="r" t="t"/>
              <a:pathLst>
                <a:path extrusionOk="0" h="6973" w="9751">
                  <a:moveTo>
                    <a:pt x="383" y="0"/>
                  </a:moveTo>
                  <a:cubicBezTo>
                    <a:pt x="139" y="0"/>
                    <a:pt x="0" y="393"/>
                    <a:pt x="248" y="558"/>
                  </a:cubicBezTo>
                  <a:cubicBezTo>
                    <a:pt x="1482" y="1526"/>
                    <a:pt x="3050" y="2126"/>
                    <a:pt x="4384" y="2927"/>
                  </a:cubicBezTo>
                  <a:cubicBezTo>
                    <a:pt x="6252" y="3994"/>
                    <a:pt x="7620" y="5629"/>
                    <a:pt x="9288" y="6930"/>
                  </a:cubicBezTo>
                  <a:cubicBezTo>
                    <a:pt x="9325" y="6960"/>
                    <a:pt x="9371" y="6973"/>
                    <a:pt x="9418" y="6973"/>
                  </a:cubicBezTo>
                  <a:cubicBezTo>
                    <a:pt x="9580" y="6973"/>
                    <a:pt x="9751" y="6818"/>
                    <a:pt x="9621" y="6663"/>
                  </a:cubicBezTo>
                  <a:cubicBezTo>
                    <a:pt x="8621" y="5195"/>
                    <a:pt x="7253" y="4028"/>
                    <a:pt x="5819" y="2960"/>
                  </a:cubicBezTo>
                  <a:cubicBezTo>
                    <a:pt x="4184" y="1759"/>
                    <a:pt x="2183" y="1226"/>
                    <a:pt x="548" y="58"/>
                  </a:cubicBezTo>
                  <a:cubicBezTo>
                    <a:pt x="490" y="17"/>
                    <a:pt x="434" y="0"/>
                    <a:pt x="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2077088" y="-1807521"/>
              <a:ext cx="202807" cy="189181"/>
            </a:xfrm>
            <a:custGeom>
              <a:rect b="b" l="l" r="r" t="t"/>
              <a:pathLst>
                <a:path extrusionOk="0" h="5748" w="6162">
                  <a:moveTo>
                    <a:pt x="371" y="1"/>
                  </a:moveTo>
                  <a:cubicBezTo>
                    <a:pt x="187" y="1"/>
                    <a:pt x="0" y="268"/>
                    <a:pt x="156" y="476"/>
                  </a:cubicBezTo>
                  <a:cubicBezTo>
                    <a:pt x="1790" y="2377"/>
                    <a:pt x="3858" y="4112"/>
                    <a:pt x="5826" y="5713"/>
                  </a:cubicBezTo>
                  <a:cubicBezTo>
                    <a:pt x="5858" y="5737"/>
                    <a:pt x="5896" y="5747"/>
                    <a:pt x="5933" y="5747"/>
                  </a:cubicBezTo>
                  <a:cubicBezTo>
                    <a:pt x="6050" y="5747"/>
                    <a:pt x="6161" y="5640"/>
                    <a:pt x="6060" y="5513"/>
                  </a:cubicBezTo>
                  <a:cubicBezTo>
                    <a:pt x="4525" y="3444"/>
                    <a:pt x="2190" y="2043"/>
                    <a:pt x="523" y="75"/>
                  </a:cubicBezTo>
                  <a:cubicBezTo>
                    <a:pt x="478" y="23"/>
                    <a:pt x="425"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2130309" y="-1806073"/>
              <a:ext cx="137508" cy="132835"/>
            </a:xfrm>
            <a:custGeom>
              <a:rect b="b" l="l" r="r" t="t"/>
              <a:pathLst>
                <a:path extrusionOk="0" h="4036" w="4178">
                  <a:moveTo>
                    <a:pt x="390" y="1"/>
                  </a:moveTo>
                  <a:cubicBezTo>
                    <a:pt x="199" y="1"/>
                    <a:pt x="1" y="200"/>
                    <a:pt x="140" y="432"/>
                  </a:cubicBezTo>
                  <a:cubicBezTo>
                    <a:pt x="974" y="1933"/>
                    <a:pt x="2508" y="2933"/>
                    <a:pt x="3842" y="4001"/>
                  </a:cubicBezTo>
                  <a:cubicBezTo>
                    <a:pt x="3874" y="4025"/>
                    <a:pt x="3912" y="4035"/>
                    <a:pt x="3949" y="4035"/>
                  </a:cubicBezTo>
                  <a:cubicBezTo>
                    <a:pt x="4066" y="4035"/>
                    <a:pt x="4177" y="3928"/>
                    <a:pt x="4076" y="3801"/>
                  </a:cubicBezTo>
                  <a:cubicBezTo>
                    <a:pt x="3075" y="2433"/>
                    <a:pt x="1474" y="1633"/>
                    <a:pt x="607" y="131"/>
                  </a:cubicBezTo>
                  <a:cubicBezTo>
                    <a:pt x="556" y="40"/>
                    <a:pt x="473" y="1"/>
                    <a:pt x="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2513654" y="-1589271"/>
              <a:ext cx="27482" cy="35677"/>
            </a:xfrm>
            <a:custGeom>
              <a:rect b="b" l="l" r="r" t="t"/>
              <a:pathLst>
                <a:path extrusionOk="0" h="1084" w="835">
                  <a:moveTo>
                    <a:pt x="26" y="1"/>
                  </a:moveTo>
                  <a:cubicBezTo>
                    <a:pt x="16" y="1"/>
                    <a:pt x="1" y="16"/>
                    <a:pt x="1" y="16"/>
                  </a:cubicBezTo>
                  <a:cubicBezTo>
                    <a:pt x="335" y="349"/>
                    <a:pt x="601" y="683"/>
                    <a:pt x="802" y="1083"/>
                  </a:cubicBezTo>
                  <a:cubicBezTo>
                    <a:pt x="802" y="1083"/>
                    <a:pt x="835" y="1083"/>
                    <a:pt x="835" y="1050"/>
                  </a:cubicBezTo>
                  <a:cubicBezTo>
                    <a:pt x="635" y="650"/>
                    <a:pt x="335" y="316"/>
                    <a:pt x="34" y="16"/>
                  </a:cubicBezTo>
                  <a:cubicBezTo>
                    <a:pt x="34" y="5"/>
                    <a:pt x="31" y="1"/>
                    <a:pt x="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4"/>
            <p:cNvSpPr/>
            <p:nvPr/>
          </p:nvSpPr>
          <p:spPr>
            <a:xfrm>
              <a:off x="2476528" y="-1724842"/>
              <a:ext cx="184277" cy="340447"/>
            </a:xfrm>
            <a:custGeom>
              <a:rect b="b" l="l" r="r" t="t"/>
              <a:pathLst>
                <a:path extrusionOk="0" h="10344" w="5599">
                  <a:moveTo>
                    <a:pt x="257" y="1"/>
                  </a:moveTo>
                  <a:cubicBezTo>
                    <a:pt x="127" y="1"/>
                    <a:pt x="0" y="102"/>
                    <a:pt x="62" y="265"/>
                  </a:cubicBezTo>
                  <a:cubicBezTo>
                    <a:pt x="1296" y="3868"/>
                    <a:pt x="4098" y="6637"/>
                    <a:pt x="5365" y="10272"/>
                  </a:cubicBezTo>
                  <a:cubicBezTo>
                    <a:pt x="5381" y="10319"/>
                    <a:pt x="5432" y="10344"/>
                    <a:pt x="5483" y="10344"/>
                  </a:cubicBezTo>
                  <a:cubicBezTo>
                    <a:pt x="5541" y="10344"/>
                    <a:pt x="5599" y="10311"/>
                    <a:pt x="5599" y="10239"/>
                  </a:cubicBezTo>
                  <a:cubicBezTo>
                    <a:pt x="5565" y="6370"/>
                    <a:pt x="1729" y="3601"/>
                    <a:pt x="462" y="132"/>
                  </a:cubicBezTo>
                  <a:cubicBezTo>
                    <a:pt x="423" y="41"/>
                    <a:pt x="339" y="1"/>
                    <a:pt x="2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p:nvPr/>
          </p:nvSpPr>
          <p:spPr>
            <a:xfrm>
              <a:off x="2578856" y="-1630677"/>
              <a:ext cx="89654" cy="184475"/>
            </a:xfrm>
            <a:custGeom>
              <a:rect b="b" l="l" r="r" t="t"/>
              <a:pathLst>
                <a:path extrusionOk="0" h="5605" w="2724">
                  <a:moveTo>
                    <a:pt x="140" y="0"/>
                  </a:moveTo>
                  <a:cubicBezTo>
                    <a:pt x="69" y="0"/>
                    <a:pt x="1" y="57"/>
                    <a:pt x="21" y="140"/>
                  </a:cubicBezTo>
                  <a:cubicBezTo>
                    <a:pt x="789" y="1974"/>
                    <a:pt x="1522" y="3876"/>
                    <a:pt x="2590" y="5577"/>
                  </a:cubicBezTo>
                  <a:cubicBezTo>
                    <a:pt x="2600" y="5596"/>
                    <a:pt x="2615" y="5604"/>
                    <a:pt x="2632" y="5604"/>
                  </a:cubicBezTo>
                  <a:cubicBezTo>
                    <a:pt x="2673" y="5604"/>
                    <a:pt x="2723" y="5557"/>
                    <a:pt x="2723" y="5510"/>
                  </a:cubicBezTo>
                  <a:cubicBezTo>
                    <a:pt x="1956" y="3675"/>
                    <a:pt x="989" y="1908"/>
                    <a:pt x="255" y="73"/>
                  </a:cubicBezTo>
                  <a:cubicBezTo>
                    <a:pt x="229" y="22"/>
                    <a:pt x="184" y="0"/>
                    <a:pt x="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4"/>
            <p:cNvSpPr/>
            <p:nvPr/>
          </p:nvSpPr>
          <p:spPr>
            <a:xfrm>
              <a:off x="2638002" y="-1517981"/>
              <a:ext cx="51376" cy="94196"/>
            </a:xfrm>
            <a:custGeom>
              <a:rect b="b" l="l" r="r" t="t"/>
              <a:pathLst>
                <a:path extrusionOk="0" h="2862" w="1561">
                  <a:moveTo>
                    <a:pt x="303" y="0"/>
                  </a:moveTo>
                  <a:cubicBezTo>
                    <a:pt x="161" y="0"/>
                    <a:pt x="1" y="168"/>
                    <a:pt x="92" y="352"/>
                  </a:cubicBezTo>
                  <a:cubicBezTo>
                    <a:pt x="493" y="1185"/>
                    <a:pt x="926" y="1986"/>
                    <a:pt x="1327" y="2787"/>
                  </a:cubicBezTo>
                  <a:cubicBezTo>
                    <a:pt x="1353" y="2840"/>
                    <a:pt x="1396" y="2861"/>
                    <a:pt x="1438" y="2861"/>
                  </a:cubicBezTo>
                  <a:cubicBezTo>
                    <a:pt x="1500" y="2861"/>
                    <a:pt x="1560" y="2813"/>
                    <a:pt x="1560" y="2753"/>
                  </a:cubicBezTo>
                  <a:cubicBezTo>
                    <a:pt x="1527" y="1786"/>
                    <a:pt x="860" y="952"/>
                    <a:pt x="459" y="118"/>
                  </a:cubicBezTo>
                  <a:cubicBezTo>
                    <a:pt x="428" y="35"/>
                    <a:pt x="368" y="0"/>
                    <a:pt x="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4"/>
            <p:cNvSpPr/>
            <p:nvPr/>
          </p:nvSpPr>
          <p:spPr>
            <a:xfrm>
              <a:off x="2632802" y="-1679060"/>
              <a:ext cx="72638" cy="187470"/>
            </a:xfrm>
            <a:custGeom>
              <a:rect b="b" l="l" r="r" t="t"/>
              <a:pathLst>
                <a:path extrusionOk="0" h="5696" w="2207">
                  <a:moveTo>
                    <a:pt x="188" y="0"/>
                  </a:moveTo>
                  <a:cubicBezTo>
                    <a:pt x="92" y="0"/>
                    <a:pt x="0" y="58"/>
                    <a:pt x="17" y="175"/>
                  </a:cubicBezTo>
                  <a:cubicBezTo>
                    <a:pt x="50" y="2110"/>
                    <a:pt x="1084" y="3978"/>
                    <a:pt x="1985" y="5646"/>
                  </a:cubicBezTo>
                  <a:cubicBezTo>
                    <a:pt x="2008" y="5681"/>
                    <a:pt x="2044" y="5695"/>
                    <a:pt x="2079" y="5695"/>
                  </a:cubicBezTo>
                  <a:cubicBezTo>
                    <a:pt x="2144" y="5695"/>
                    <a:pt x="2207" y="5644"/>
                    <a:pt x="2185" y="5579"/>
                  </a:cubicBezTo>
                  <a:cubicBezTo>
                    <a:pt x="1485" y="3811"/>
                    <a:pt x="384" y="2110"/>
                    <a:pt x="384" y="175"/>
                  </a:cubicBezTo>
                  <a:cubicBezTo>
                    <a:pt x="384" y="58"/>
                    <a:pt x="284" y="0"/>
                    <a:pt x="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2219703" y="-1619651"/>
              <a:ext cx="148863" cy="104629"/>
            </a:xfrm>
            <a:custGeom>
              <a:rect b="b" l="l" r="r" t="t"/>
              <a:pathLst>
                <a:path extrusionOk="0" h="3179" w="4523">
                  <a:moveTo>
                    <a:pt x="358" y="1"/>
                  </a:moveTo>
                  <a:cubicBezTo>
                    <a:pt x="132" y="1"/>
                    <a:pt x="1" y="331"/>
                    <a:pt x="226" y="472"/>
                  </a:cubicBezTo>
                  <a:cubicBezTo>
                    <a:pt x="1593" y="1339"/>
                    <a:pt x="2828" y="2573"/>
                    <a:pt x="4329" y="3174"/>
                  </a:cubicBezTo>
                  <a:cubicBezTo>
                    <a:pt x="4341" y="3177"/>
                    <a:pt x="4352" y="3178"/>
                    <a:pt x="4363" y="3178"/>
                  </a:cubicBezTo>
                  <a:cubicBezTo>
                    <a:pt x="4473" y="3178"/>
                    <a:pt x="4523" y="3034"/>
                    <a:pt x="4462" y="2974"/>
                  </a:cubicBezTo>
                  <a:cubicBezTo>
                    <a:pt x="3261" y="1873"/>
                    <a:pt x="1860" y="905"/>
                    <a:pt x="493" y="38"/>
                  </a:cubicBezTo>
                  <a:cubicBezTo>
                    <a:pt x="446" y="12"/>
                    <a:pt x="400" y="1"/>
                    <a:pt x="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2322887" y="-1586770"/>
              <a:ext cx="128227" cy="108907"/>
            </a:xfrm>
            <a:custGeom>
              <a:rect b="b" l="l" r="r" t="t"/>
              <a:pathLst>
                <a:path extrusionOk="0" h="3309" w="3896">
                  <a:moveTo>
                    <a:pt x="282" y="0"/>
                  </a:moveTo>
                  <a:cubicBezTo>
                    <a:pt x="136" y="0"/>
                    <a:pt x="1" y="174"/>
                    <a:pt x="160" y="307"/>
                  </a:cubicBezTo>
                  <a:cubicBezTo>
                    <a:pt x="727" y="807"/>
                    <a:pt x="1194" y="1407"/>
                    <a:pt x="1727" y="1975"/>
                  </a:cubicBezTo>
                  <a:cubicBezTo>
                    <a:pt x="2228" y="2475"/>
                    <a:pt x="2895" y="3175"/>
                    <a:pt x="3629" y="3309"/>
                  </a:cubicBezTo>
                  <a:cubicBezTo>
                    <a:pt x="3762" y="3309"/>
                    <a:pt x="3896" y="3175"/>
                    <a:pt x="3762" y="3042"/>
                  </a:cubicBezTo>
                  <a:cubicBezTo>
                    <a:pt x="3262" y="2542"/>
                    <a:pt x="2595" y="2175"/>
                    <a:pt x="2028" y="1641"/>
                  </a:cubicBezTo>
                  <a:cubicBezTo>
                    <a:pt x="1494" y="1107"/>
                    <a:pt x="994" y="540"/>
                    <a:pt x="393" y="40"/>
                  </a:cubicBezTo>
                  <a:cubicBezTo>
                    <a:pt x="359" y="12"/>
                    <a:pt x="320" y="0"/>
                    <a:pt x="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2339903" y="-1608361"/>
              <a:ext cx="137838" cy="138693"/>
            </a:xfrm>
            <a:custGeom>
              <a:rect b="b" l="l" r="r" t="t"/>
              <a:pathLst>
                <a:path extrusionOk="0" h="4214" w="4188">
                  <a:moveTo>
                    <a:pt x="398" y="1"/>
                  </a:moveTo>
                  <a:cubicBezTo>
                    <a:pt x="181" y="1"/>
                    <a:pt x="0" y="246"/>
                    <a:pt x="210" y="429"/>
                  </a:cubicBezTo>
                  <a:cubicBezTo>
                    <a:pt x="877" y="929"/>
                    <a:pt x="1477" y="1530"/>
                    <a:pt x="2044" y="2164"/>
                  </a:cubicBezTo>
                  <a:cubicBezTo>
                    <a:pt x="2645" y="2831"/>
                    <a:pt x="3145" y="3598"/>
                    <a:pt x="3846" y="4165"/>
                  </a:cubicBezTo>
                  <a:cubicBezTo>
                    <a:pt x="3888" y="4199"/>
                    <a:pt x="3933" y="4213"/>
                    <a:pt x="3974" y="4213"/>
                  </a:cubicBezTo>
                  <a:cubicBezTo>
                    <a:pt x="4095" y="4213"/>
                    <a:pt x="4187" y="4089"/>
                    <a:pt x="4112" y="3965"/>
                  </a:cubicBezTo>
                  <a:cubicBezTo>
                    <a:pt x="3746" y="3231"/>
                    <a:pt x="3145" y="2597"/>
                    <a:pt x="2611" y="1963"/>
                  </a:cubicBezTo>
                  <a:cubicBezTo>
                    <a:pt x="1978" y="1263"/>
                    <a:pt x="1310" y="629"/>
                    <a:pt x="577" y="62"/>
                  </a:cubicBezTo>
                  <a:cubicBezTo>
                    <a:pt x="519" y="19"/>
                    <a:pt x="457" y="1"/>
                    <a:pt x="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1491521" y="-1199542"/>
              <a:ext cx="659863" cy="560105"/>
            </a:xfrm>
            <a:custGeom>
              <a:rect b="b" l="l" r="r" t="t"/>
              <a:pathLst>
                <a:path extrusionOk="0" h="17018" w="20049">
                  <a:moveTo>
                    <a:pt x="6238" y="2218"/>
                  </a:moveTo>
                  <a:cubicBezTo>
                    <a:pt x="6205" y="2251"/>
                    <a:pt x="6172" y="2285"/>
                    <a:pt x="6138" y="2318"/>
                  </a:cubicBezTo>
                  <a:cubicBezTo>
                    <a:pt x="6138" y="2285"/>
                    <a:pt x="6172" y="2251"/>
                    <a:pt x="6205" y="2218"/>
                  </a:cubicBezTo>
                  <a:close/>
                  <a:moveTo>
                    <a:pt x="11064" y="0"/>
                  </a:moveTo>
                  <a:cubicBezTo>
                    <a:pt x="9963" y="0"/>
                    <a:pt x="8847" y="192"/>
                    <a:pt x="7773" y="550"/>
                  </a:cubicBezTo>
                  <a:cubicBezTo>
                    <a:pt x="2436" y="2385"/>
                    <a:pt x="0" y="9690"/>
                    <a:pt x="4504" y="14160"/>
                  </a:cubicBezTo>
                  <a:cubicBezTo>
                    <a:pt x="6337" y="16032"/>
                    <a:pt x="8958" y="17018"/>
                    <a:pt x="11508" y="17018"/>
                  </a:cubicBezTo>
                  <a:cubicBezTo>
                    <a:pt x="13412" y="17018"/>
                    <a:pt x="15277" y="16468"/>
                    <a:pt x="16746" y="15328"/>
                  </a:cubicBezTo>
                  <a:cubicBezTo>
                    <a:pt x="18547" y="13893"/>
                    <a:pt x="19915" y="12059"/>
                    <a:pt x="19981" y="9690"/>
                  </a:cubicBezTo>
                  <a:cubicBezTo>
                    <a:pt x="20048" y="7155"/>
                    <a:pt x="18914" y="4653"/>
                    <a:pt x="17213" y="2718"/>
                  </a:cubicBezTo>
                  <a:cubicBezTo>
                    <a:pt x="15570" y="828"/>
                    <a:pt x="13349" y="0"/>
                    <a:pt x="110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4"/>
            <p:cNvSpPr/>
            <p:nvPr/>
          </p:nvSpPr>
          <p:spPr>
            <a:xfrm>
              <a:off x="907041" y="-1074866"/>
              <a:ext cx="342586" cy="119176"/>
            </a:xfrm>
            <a:custGeom>
              <a:rect b="b" l="l" r="r" t="t"/>
              <a:pathLst>
                <a:path extrusionOk="0" h="3621" w="10409">
                  <a:moveTo>
                    <a:pt x="175" y="0"/>
                  </a:moveTo>
                  <a:cubicBezTo>
                    <a:pt x="86" y="0"/>
                    <a:pt x="1" y="120"/>
                    <a:pt x="79" y="198"/>
                  </a:cubicBezTo>
                  <a:cubicBezTo>
                    <a:pt x="1961" y="2178"/>
                    <a:pt x="4613" y="3620"/>
                    <a:pt x="7313" y="3620"/>
                  </a:cubicBezTo>
                  <a:cubicBezTo>
                    <a:pt x="8298" y="3620"/>
                    <a:pt x="9290" y="3428"/>
                    <a:pt x="10253" y="3000"/>
                  </a:cubicBezTo>
                  <a:cubicBezTo>
                    <a:pt x="10409" y="2938"/>
                    <a:pt x="10332" y="2730"/>
                    <a:pt x="10185" y="2730"/>
                  </a:cubicBezTo>
                  <a:cubicBezTo>
                    <a:pt x="10175" y="2730"/>
                    <a:pt x="10164" y="2731"/>
                    <a:pt x="10153" y="2733"/>
                  </a:cubicBezTo>
                  <a:cubicBezTo>
                    <a:pt x="9329" y="2874"/>
                    <a:pt x="8519" y="2948"/>
                    <a:pt x="7728" y="2948"/>
                  </a:cubicBezTo>
                  <a:cubicBezTo>
                    <a:pt x="4965" y="2948"/>
                    <a:pt x="2424" y="2054"/>
                    <a:pt x="246" y="31"/>
                  </a:cubicBezTo>
                  <a:cubicBezTo>
                    <a:pt x="224" y="10"/>
                    <a:pt x="199" y="0"/>
                    <a:pt x="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p:nvPr/>
          </p:nvSpPr>
          <p:spPr>
            <a:xfrm>
              <a:off x="938177" y="-1130885"/>
              <a:ext cx="418976" cy="169565"/>
            </a:xfrm>
            <a:custGeom>
              <a:rect b="b" l="l" r="r" t="t"/>
              <a:pathLst>
                <a:path extrusionOk="0" h="5152" w="12730">
                  <a:moveTo>
                    <a:pt x="221" y="1"/>
                  </a:moveTo>
                  <a:cubicBezTo>
                    <a:pt x="114" y="1"/>
                    <a:pt x="0" y="69"/>
                    <a:pt x="0" y="199"/>
                  </a:cubicBezTo>
                  <a:cubicBezTo>
                    <a:pt x="317" y="3128"/>
                    <a:pt x="4414" y="5152"/>
                    <a:pt x="7943" y="5152"/>
                  </a:cubicBezTo>
                  <a:cubicBezTo>
                    <a:pt x="10001" y="5152"/>
                    <a:pt x="11865" y="4464"/>
                    <a:pt x="12676" y="2867"/>
                  </a:cubicBezTo>
                  <a:cubicBezTo>
                    <a:pt x="12729" y="2735"/>
                    <a:pt x="12635" y="2561"/>
                    <a:pt x="12511" y="2561"/>
                  </a:cubicBezTo>
                  <a:cubicBezTo>
                    <a:pt x="12478" y="2561"/>
                    <a:pt x="12444" y="2573"/>
                    <a:pt x="12409" y="2601"/>
                  </a:cubicBezTo>
                  <a:cubicBezTo>
                    <a:pt x="10997" y="3683"/>
                    <a:pt x="9601" y="4102"/>
                    <a:pt x="8046" y="4102"/>
                  </a:cubicBezTo>
                  <a:cubicBezTo>
                    <a:pt x="7397" y="4102"/>
                    <a:pt x="6721" y="4029"/>
                    <a:pt x="6005" y="3901"/>
                  </a:cubicBezTo>
                  <a:cubicBezTo>
                    <a:pt x="3903" y="3535"/>
                    <a:pt x="834" y="2534"/>
                    <a:pt x="401" y="132"/>
                  </a:cubicBezTo>
                  <a:cubicBezTo>
                    <a:pt x="386" y="44"/>
                    <a:pt x="306" y="1"/>
                    <a:pt x="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1001470" y="-1094614"/>
              <a:ext cx="302532" cy="100745"/>
            </a:xfrm>
            <a:custGeom>
              <a:rect b="b" l="l" r="r" t="t"/>
              <a:pathLst>
                <a:path extrusionOk="0" h="3061" w="9192">
                  <a:moveTo>
                    <a:pt x="192" y="0"/>
                  </a:moveTo>
                  <a:cubicBezTo>
                    <a:pt x="87" y="0"/>
                    <a:pt x="0" y="126"/>
                    <a:pt x="79" y="231"/>
                  </a:cubicBezTo>
                  <a:cubicBezTo>
                    <a:pt x="1434" y="1631"/>
                    <a:pt x="3900" y="3060"/>
                    <a:pt x="6105" y="3060"/>
                  </a:cubicBezTo>
                  <a:cubicBezTo>
                    <a:pt x="7210" y="3060"/>
                    <a:pt x="8250" y="2701"/>
                    <a:pt x="9052" y="1799"/>
                  </a:cubicBezTo>
                  <a:cubicBezTo>
                    <a:pt x="9191" y="1632"/>
                    <a:pt x="9075" y="1441"/>
                    <a:pt x="8916" y="1441"/>
                  </a:cubicBezTo>
                  <a:cubicBezTo>
                    <a:pt x="8884" y="1441"/>
                    <a:pt x="8851" y="1449"/>
                    <a:pt x="8818" y="1465"/>
                  </a:cubicBezTo>
                  <a:cubicBezTo>
                    <a:pt x="7728" y="1992"/>
                    <a:pt x="6615" y="2249"/>
                    <a:pt x="5522" y="2249"/>
                  </a:cubicBezTo>
                  <a:cubicBezTo>
                    <a:pt x="3641" y="2249"/>
                    <a:pt x="1820" y="1487"/>
                    <a:pt x="279" y="31"/>
                  </a:cubicBezTo>
                  <a:cubicBezTo>
                    <a:pt x="251" y="10"/>
                    <a:pt x="221" y="0"/>
                    <a:pt x="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p:nvPr/>
          </p:nvSpPr>
          <p:spPr>
            <a:xfrm>
              <a:off x="1065454" y="-1162416"/>
              <a:ext cx="342191" cy="93307"/>
            </a:xfrm>
            <a:custGeom>
              <a:rect b="b" l="l" r="r" t="t"/>
              <a:pathLst>
                <a:path extrusionOk="0" h="2835" w="10397">
                  <a:moveTo>
                    <a:pt x="248" y="1"/>
                  </a:moveTo>
                  <a:cubicBezTo>
                    <a:pt x="94" y="1"/>
                    <a:pt x="0" y="205"/>
                    <a:pt x="170" y="290"/>
                  </a:cubicBezTo>
                  <a:cubicBezTo>
                    <a:pt x="1858" y="1453"/>
                    <a:pt x="4731" y="2835"/>
                    <a:pt x="7233" y="2835"/>
                  </a:cubicBezTo>
                  <a:cubicBezTo>
                    <a:pt x="8390" y="2835"/>
                    <a:pt x="9467" y="2539"/>
                    <a:pt x="10310" y="1791"/>
                  </a:cubicBezTo>
                  <a:cubicBezTo>
                    <a:pt x="10396" y="1704"/>
                    <a:pt x="10334" y="1544"/>
                    <a:pt x="10230" y="1544"/>
                  </a:cubicBezTo>
                  <a:cubicBezTo>
                    <a:pt x="10213" y="1544"/>
                    <a:pt x="10195" y="1548"/>
                    <a:pt x="10177" y="1557"/>
                  </a:cubicBezTo>
                  <a:cubicBezTo>
                    <a:pt x="9227" y="1867"/>
                    <a:pt x="8245" y="2006"/>
                    <a:pt x="7259" y="2006"/>
                  </a:cubicBezTo>
                  <a:cubicBezTo>
                    <a:pt x="4853" y="2006"/>
                    <a:pt x="2419" y="1182"/>
                    <a:pt x="336" y="23"/>
                  </a:cubicBezTo>
                  <a:cubicBezTo>
                    <a:pt x="306" y="7"/>
                    <a:pt x="276" y="1"/>
                    <a:pt x="2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4"/>
            <p:cNvSpPr/>
            <p:nvPr/>
          </p:nvSpPr>
          <p:spPr>
            <a:xfrm>
              <a:off x="1045442" y="-1102711"/>
              <a:ext cx="277847" cy="59868"/>
            </a:xfrm>
            <a:custGeom>
              <a:rect b="b" l="l" r="r" t="t"/>
              <a:pathLst>
                <a:path extrusionOk="0" h="1819" w="8442">
                  <a:moveTo>
                    <a:pt x="319" y="0"/>
                  </a:moveTo>
                  <a:cubicBezTo>
                    <a:pt x="142" y="0"/>
                    <a:pt x="0" y="253"/>
                    <a:pt x="211" y="344"/>
                  </a:cubicBezTo>
                  <a:cubicBezTo>
                    <a:pt x="1825" y="1162"/>
                    <a:pt x="3689" y="1819"/>
                    <a:pt x="5529" y="1819"/>
                  </a:cubicBezTo>
                  <a:cubicBezTo>
                    <a:pt x="6465" y="1819"/>
                    <a:pt x="7395" y="1649"/>
                    <a:pt x="8283" y="1244"/>
                  </a:cubicBezTo>
                  <a:cubicBezTo>
                    <a:pt x="8442" y="1181"/>
                    <a:pt x="8389" y="875"/>
                    <a:pt x="8210" y="875"/>
                  </a:cubicBezTo>
                  <a:cubicBezTo>
                    <a:pt x="8202" y="875"/>
                    <a:pt x="8192" y="876"/>
                    <a:pt x="8183" y="877"/>
                  </a:cubicBezTo>
                  <a:cubicBezTo>
                    <a:pt x="7212" y="970"/>
                    <a:pt x="6293" y="1038"/>
                    <a:pt x="5397" y="1038"/>
                  </a:cubicBezTo>
                  <a:cubicBezTo>
                    <a:pt x="3708" y="1038"/>
                    <a:pt x="2099" y="795"/>
                    <a:pt x="377" y="10"/>
                  </a:cubicBezTo>
                  <a:cubicBezTo>
                    <a:pt x="358" y="3"/>
                    <a:pt x="338"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p:nvPr/>
          </p:nvSpPr>
          <p:spPr>
            <a:xfrm>
              <a:off x="1135790" y="-1235550"/>
              <a:ext cx="343277" cy="121118"/>
            </a:xfrm>
            <a:custGeom>
              <a:rect b="b" l="l" r="r" t="t"/>
              <a:pathLst>
                <a:path extrusionOk="0" h="3680" w="10430">
                  <a:moveTo>
                    <a:pt x="318" y="0"/>
                  </a:moveTo>
                  <a:cubicBezTo>
                    <a:pt x="255" y="0"/>
                    <a:pt x="186" y="52"/>
                    <a:pt x="168" y="143"/>
                  </a:cubicBezTo>
                  <a:cubicBezTo>
                    <a:pt x="1" y="1411"/>
                    <a:pt x="1869" y="2178"/>
                    <a:pt x="2803" y="2545"/>
                  </a:cubicBezTo>
                  <a:cubicBezTo>
                    <a:pt x="4318" y="3118"/>
                    <a:pt x="5847" y="3679"/>
                    <a:pt x="7365" y="3679"/>
                  </a:cubicBezTo>
                  <a:cubicBezTo>
                    <a:pt x="8319" y="3679"/>
                    <a:pt x="9268" y="3458"/>
                    <a:pt x="10208" y="2878"/>
                  </a:cubicBezTo>
                  <a:cubicBezTo>
                    <a:pt x="10429" y="2752"/>
                    <a:pt x="10291" y="2476"/>
                    <a:pt x="10077" y="2476"/>
                  </a:cubicBezTo>
                  <a:cubicBezTo>
                    <a:pt x="10065" y="2476"/>
                    <a:pt x="10053" y="2476"/>
                    <a:pt x="10041" y="2478"/>
                  </a:cubicBezTo>
                  <a:cubicBezTo>
                    <a:pt x="8977" y="2701"/>
                    <a:pt x="8019" y="2854"/>
                    <a:pt x="7062" y="2854"/>
                  </a:cubicBezTo>
                  <a:cubicBezTo>
                    <a:pt x="6159" y="2854"/>
                    <a:pt x="5258" y="2718"/>
                    <a:pt x="4270" y="2378"/>
                  </a:cubicBezTo>
                  <a:cubicBezTo>
                    <a:pt x="3103" y="2011"/>
                    <a:pt x="768" y="1477"/>
                    <a:pt x="434" y="110"/>
                  </a:cubicBezTo>
                  <a:cubicBezTo>
                    <a:pt x="419" y="35"/>
                    <a:pt x="370" y="0"/>
                    <a:pt x="3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1272843" y="-1255660"/>
              <a:ext cx="292263" cy="105912"/>
            </a:xfrm>
            <a:custGeom>
              <a:rect b="b" l="l" r="r" t="t"/>
              <a:pathLst>
                <a:path extrusionOk="0" h="3218" w="8880">
                  <a:moveTo>
                    <a:pt x="259" y="0"/>
                  </a:moveTo>
                  <a:cubicBezTo>
                    <a:pt x="100" y="0"/>
                    <a:pt x="1" y="234"/>
                    <a:pt x="173" y="321"/>
                  </a:cubicBezTo>
                  <a:cubicBezTo>
                    <a:pt x="2314" y="1640"/>
                    <a:pt x="4944" y="3217"/>
                    <a:pt x="7587" y="3217"/>
                  </a:cubicBezTo>
                  <a:cubicBezTo>
                    <a:pt x="7952" y="3217"/>
                    <a:pt x="8316" y="3187"/>
                    <a:pt x="8679" y="3123"/>
                  </a:cubicBezTo>
                  <a:cubicBezTo>
                    <a:pt x="8879" y="3089"/>
                    <a:pt x="8879" y="2756"/>
                    <a:pt x="8679" y="2722"/>
                  </a:cubicBezTo>
                  <a:cubicBezTo>
                    <a:pt x="7445" y="2389"/>
                    <a:pt x="6177" y="2255"/>
                    <a:pt x="4910" y="1888"/>
                  </a:cubicBezTo>
                  <a:cubicBezTo>
                    <a:pt x="3342" y="1421"/>
                    <a:pt x="1841" y="687"/>
                    <a:pt x="340" y="20"/>
                  </a:cubicBezTo>
                  <a:cubicBezTo>
                    <a:pt x="312" y="6"/>
                    <a:pt x="285" y="0"/>
                    <a:pt x="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1107649" y="-1417298"/>
              <a:ext cx="771436" cy="378033"/>
            </a:xfrm>
            <a:custGeom>
              <a:rect b="b" l="l" r="r" t="t"/>
              <a:pathLst>
                <a:path extrusionOk="0" h="11486" w="23439">
                  <a:moveTo>
                    <a:pt x="20262" y="1"/>
                  </a:moveTo>
                  <a:cubicBezTo>
                    <a:pt x="16757" y="1"/>
                    <a:pt x="12916" y="1078"/>
                    <a:pt x="9996" y="2396"/>
                  </a:cubicBezTo>
                  <a:cubicBezTo>
                    <a:pt x="5626" y="4364"/>
                    <a:pt x="2524" y="7300"/>
                    <a:pt x="22" y="11369"/>
                  </a:cubicBezTo>
                  <a:cubicBezTo>
                    <a:pt x="0" y="11434"/>
                    <a:pt x="49" y="11485"/>
                    <a:pt x="104" y="11485"/>
                  </a:cubicBezTo>
                  <a:cubicBezTo>
                    <a:pt x="134" y="11485"/>
                    <a:pt x="165" y="11471"/>
                    <a:pt x="189" y="11436"/>
                  </a:cubicBezTo>
                  <a:cubicBezTo>
                    <a:pt x="2724" y="7600"/>
                    <a:pt x="6660" y="4798"/>
                    <a:pt x="10896" y="3097"/>
                  </a:cubicBezTo>
                  <a:cubicBezTo>
                    <a:pt x="12731" y="2363"/>
                    <a:pt x="14666" y="1896"/>
                    <a:pt x="16567" y="1562"/>
                  </a:cubicBezTo>
                  <a:cubicBezTo>
                    <a:pt x="18769" y="1162"/>
                    <a:pt x="21037" y="1229"/>
                    <a:pt x="23205" y="762"/>
                  </a:cubicBezTo>
                  <a:cubicBezTo>
                    <a:pt x="23439" y="695"/>
                    <a:pt x="23439" y="328"/>
                    <a:pt x="23205" y="295"/>
                  </a:cubicBezTo>
                  <a:cubicBezTo>
                    <a:pt x="22273" y="92"/>
                    <a:pt x="21282" y="1"/>
                    <a:pt x="202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p:nvPr/>
          </p:nvSpPr>
          <p:spPr>
            <a:xfrm>
              <a:off x="1827471" y="-1414369"/>
              <a:ext cx="458076" cy="174667"/>
            </a:xfrm>
            <a:custGeom>
              <a:rect b="b" l="l" r="r" t="t"/>
              <a:pathLst>
                <a:path extrusionOk="0" h="5307" w="13918">
                  <a:moveTo>
                    <a:pt x="1431" y="1"/>
                  </a:moveTo>
                  <a:cubicBezTo>
                    <a:pt x="1026" y="1"/>
                    <a:pt x="627" y="14"/>
                    <a:pt x="234" y="39"/>
                  </a:cubicBezTo>
                  <a:cubicBezTo>
                    <a:pt x="1" y="72"/>
                    <a:pt x="1" y="372"/>
                    <a:pt x="234" y="372"/>
                  </a:cubicBezTo>
                  <a:cubicBezTo>
                    <a:pt x="2603" y="639"/>
                    <a:pt x="4938" y="1040"/>
                    <a:pt x="7239" y="1807"/>
                  </a:cubicBezTo>
                  <a:cubicBezTo>
                    <a:pt x="9541" y="2607"/>
                    <a:pt x="11442" y="3942"/>
                    <a:pt x="13477" y="5276"/>
                  </a:cubicBezTo>
                  <a:cubicBezTo>
                    <a:pt x="13520" y="5297"/>
                    <a:pt x="13560" y="5307"/>
                    <a:pt x="13598" y="5307"/>
                  </a:cubicBezTo>
                  <a:cubicBezTo>
                    <a:pt x="13798" y="5307"/>
                    <a:pt x="13917" y="5044"/>
                    <a:pt x="13777" y="4876"/>
                  </a:cubicBezTo>
                  <a:cubicBezTo>
                    <a:pt x="10875" y="1515"/>
                    <a:pt x="5845" y="1"/>
                    <a:pt x="1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a:off x="2103320" y="-1352492"/>
              <a:ext cx="398208" cy="348807"/>
            </a:xfrm>
            <a:custGeom>
              <a:rect b="b" l="l" r="r" t="t"/>
              <a:pathLst>
                <a:path extrusionOk="0" h="10598" w="12099">
                  <a:moveTo>
                    <a:pt x="383" y="0"/>
                  </a:moveTo>
                  <a:cubicBezTo>
                    <a:pt x="163" y="0"/>
                    <a:pt x="1" y="317"/>
                    <a:pt x="259" y="461"/>
                  </a:cubicBezTo>
                  <a:cubicBezTo>
                    <a:pt x="4729" y="3096"/>
                    <a:pt x="8198" y="6798"/>
                    <a:pt x="11734" y="10534"/>
                  </a:cubicBezTo>
                  <a:cubicBezTo>
                    <a:pt x="11770" y="10579"/>
                    <a:pt x="11814" y="10597"/>
                    <a:pt x="11859" y="10597"/>
                  </a:cubicBezTo>
                  <a:cubicBezTo>
                    <a:pt x="11981" y="10597"/>
                    <a:pt x="12099" y="10457"/>
                    <a:pt x="12001" y="10334"/>
                  </a:cubicBezTo>
                  <a:cubicBezTo>
                    <a:pt x="9232" y="5964"/>
                    <a:pt x="5029" y="2495"/>
                    <a:pt x="493" y="27"/>
                  </a:cubicBezTo>
                  <a:cubicBezTo>
                    <a:pt x="456" y="8"/>
                    <a:pt x="419" y="0"/>
                    <a:pt x="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2175565" y="-1356013"/>
              <a:ext cx="235522" cy="192867"/>
            </a:xfrm>
            <a:custGeom>
              <a:rect b="b" l="l" r="r" t="t"/>
              <a:pathLst>
                <a:path extrusionOk="0" h="5860" w="7156">
                  <a:moveTo>
                    <a:pt x="232" y="0"/>
                  </a:moveTo>
                  <a:cubicBezTo>
                    <a:pt x="85" y="0"/>
                    <a:pt x="1" y="224"/>
                    <a:pt x="166" y="334"/>
                  </a:cubicBezTo>
                  <a:cubicBezTo>
                    <a:pt x="2601" y="1902"/>
                    <a:pt x="4969" y="3703"/>
                    <a:pt x="6971" y="5838"/>
                  </a:cubicBezTo>
                  <a:cubicBezTo>
                    <a:pt x="6986" y="5853"/>
                    <a:pt x="7004" y="5860"/>
                    <a:pt x="7023" y="5860"/>
                  </a:cubicBezTo>
                  <a:cubicBezTo>
                    <a:pt x="7087" y="5860"/>
                    <a:pt x="7156" y="5782"/>
                    <a:pt x="7104" y="5705"/>
                  </a:cubicBezTo>
                  <a:cubicBezTo>
                    <a:pt x="5269" y="3370"/>
                    <a:pt x="2834" y="1602"/>
                    <a:pt x="333" y="34"/>
                  </a:cubicBezTo>
                  <a:cubicBezTo>
                    <a:pt x="297" y="10"/>
                    <a:pt x="263" y="0"/>
                    <a:pt x="2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p:nvPr/>
          </p:nvSpPr>
          <p:spPr>
            <a:xfrm>
              <a:off x="1319119" y="-1356803"/>
              <a:ext cx="198923" cy="150608"/>
            </a:xfrm>
            <a:custGeom>
              <a:rect b="b" l="l" r="r" t="t"/>
              <a:pathLst>
                <a:path extrusionOk="0" h="4576" w="6044">
                  <a:moveTo>
                    <a:pt x="213" y="0"/>
                  </a:moveTo>
                  <a:cubicBezTo>
                    <a:pt x="91" y="0"/>
                    <a:pt x="0" y="165"/>
                    <a:pt x="101" y="291"/>
                  </a:cubicBezTo>
                  <a:cubicBezTo>
                    <a:pt x="1536" y="2193"/>
                    <a:pt x="3304" y="3894"/>
                    <a:pt x="5639" y="4561"/>
                  </a:cubicBezTo>
                  <a:cubicBezTo>
                    <a:pt x="5671" y="4571"/>
                    <a:pt x="5701" y="4575"/>
                    <a:pt x="5728" y="4575"/>
                  </a:cubicBezTo>
                  <a:cubicBezTo>
                    <a:pt x="5988" y="4575"/>
                    <a:pt x="6044" y="4185"/>
                    <a:pt x="5772" y="4094"/>
                  </a:cubicBezTo>
                  <a:cubicBezTo>
                    <a:pt x="3537" y="3394"/>
                    <a:pt x="2003" y="1626"/>
                    <a:pt x="335" y="58"/>
                  </a:cubicBezTo>
                  <a:cubicBezTo>
                    <a:pt x="294" y="17"/>
                    <a:pt x="252" y="0"/>
                    <a:pt x="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1344002" y="-1463443"/>
              <a:ext cx="235324" cy="263201"/>
            </a:xfrm>
            <a:custGeom>
              <a:rect b="b" l="l" r="r" t="t"/>
              <a:pathLst>
                <a:path extrusionOk="0" h="7997" w="7150">
                  <a:moveTo>
                    <a:pt x="189" y="0"/>
                  </a:moveTo>
                  <a:cubicBezTo>
                    <a:pt x="93" y="0"/>
                    <a:pt x="1" y="83"/>
                    <a:pt x="46" y="196"/>
                  </a:cubicBezTo>
                  <a:cubicBezTo>
                    <a:pt x="646" y="1763"/>
                    <a:pt x="1680" y="3131"/>
                    <a:pt x="2748" y="4432"/>
                  </a:cubicBezTo>
                  <a:cubicBezTo>
                    <a:pt x="3815" y="5766"/>
                    <a:pt x="5116" y="7267"/>
                    <a:pt x="6717" y="7968"/>
                  </a:cubicBezTo>
                  <a:cubicBezTo>
                    <a:pt x="6757" y="7988"/>
                    <a:pt x="6796" y="7997"/>
                    <a:pt x="6832" y="7997"/>
                  </a:cubicBezTo>
                  <a:cubicBezTo>
                    <a:pt x="7034" y="7997"/>
                    <a:pt x="7149" y="7714"/>
                    <a:pt x="6951" y="7601"/>
                  </a:cubicBezTo>
                  <a:cubicBezTo>
                    <a:pt x="5550" y="6900"/>
                    <a:pt x="4516" y="5599"/>
                    <a:pt x="3515" y="4465"/>
                  </a:cubicBezTo>
                  <a:cubicBezTo>
                    <a:pt x="2314" y="3064"/>
                    <a:pt x="1280" y="1630"/>
                    <a:pt x="313" y="62"/>
                  </a:cubicBezTo>
                  <a:cubicBezTo>
                    <a:pt x="280" y="19"/>
                    <a:pt x="234"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1260698" y="-1365986"/>
              <a:ext cx="324155" cy="179966"/>
            </a:xfrm>
            <a:custGeom>
              <a:rect b="b" l="l" r="r" t="t"/>
              <a:pathLst>
                <a:path extrusionOk="0" h="5468" w="9849">
                  <a:moveTo>
                    <a:pt x="326" y="1"/>
                  </a:moveTo>
                  <a:cubicBezTo>
                    <a:pt x="156" y="1"/>
                    <a:pt x="0" y="207"/>
                    <a:pt x="109" y="370"/>
                  </a:cubicBezTo>
                  <a:cubicBezTo>
                    <a:pt x="2083" y="3316"/>
                    <a:pt x="5324" y="5467"/>
                    <a:pt x="8891" y="5467"/>
                  </a:cubicBezTo>
                  <a:cubicBezTo>
                    <a:pt x="9120" y="5467"/>
                    <a:pt x="9350" y="5459"/>
                    <a:pt x="9582" y="5440"/>
                  </a:cubicBezTo>
                  <a:cubicBezTo>
                    <a:pt x="9782" y="5407"/>
                    <a:pt x="9849" y="5107"/>
                    <a:pt x="9615" y="5074"/>
                  </a:cubicBezTo>
                  <a:cubicBezTo>
                    <a:pt x="7781" y="4773"/>
                    <a:pt x="6079" y="4306"/>
                    <a:pt x="4478" y="3272"/>
                  </a:cubicBezTo>
                  <a:cubicBezTo>
                    <a:pt x="3011" y="2338"/>
                    <a:pt x="1843" y="1037"/>
                    <a:pt x="442" y="37"/>
                  </a:cubicBezTo>
                  <a:cubicBezTo>
                    <a:pt x="405" y="12"/>
                    <a:pt x="365" y="1"/>
                    <a:pt x="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p:nvPr/>
          </p:nvSpPr>
          <p:spPr>
            <a:xfrm>
              <a:off x="1121275" y="-1331723"/>
              <a:ext cx="370266" cy="172264"/>
            </a:xfrm>
            <a:custGeom>
              <a:rect b="b" l="l" r="r" t="t"/>
              <a:pathLst>
                <a:path extrusionOk="0" h="5234" w="11250">
                  <a:moveTo>
                    <a:pt x="238" y="1"/>
                  </a:moveTo>
                  <a:cubicBezTo>
                    <a:pt x="109" y="1"/>
                    <a:pt x="1" y="149"/>
                    <a:pt x="75" y="297"/>
                  </a:cubicBezTo>
                  <a:cubicBezTo>
                    <a:pt x="2310" y="4033"/>
                    <a:pt x="6880" y="5200"/>
                    <a:pt x="10949" y="5233"/>
                  </a:cubicBezTo>
                  <a:cubicBezTo>
                    <a:pt x="11249" y="5233"/>
                    <a:pt x="11249" y="4766"/>
                    <a:pt x="10949" y="4766"/>
                  </a:cubicBezTo>
                  <a:cubicBezTo>
                    <a:pt x="6613" y="4566"/>
                    <a:pt x="3411" y="3065"/>
                    <a:pt x="375" y="63"/>
                  </a:cubicBezTo>
                  <a:cubicBezTo>
                    <a:pt x="331" y="19"/>
                    <a:pt x="283" y="1"/>
                    <a:pt x="2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1488987" y="-1335475"/>
              <a:ext cx="199351" cy="170026"/>
            </a:xfrm>
            <a:custGeom>
              <a:rect b="b" l="l" r="r" t="t"/>
              <a:pathLst>
                <a:path extrusionOk="0" h="5166" w="6057">
                  <a:moveTo>
                    <a:pt x="258" y="0"/>
                  </a:moveTo>
                  <a:cubicBezTo>
                    <a:pt x="121" y="0"/>
                    <a:pt x="0" y="148"/>
                    <a:pt x="77" y="277"/>
                  </a:cubicBezTo>
                  <a:cubicBezTo>
                    <a:pt x="1378" y="2512"/>
                    <a:pt x="3447" y="3913"/>
                    <a:pt x="5648" y="5147"/>
                  </a:cubicBezTo>
                  <a:cubicBezTo>
                    <a:pt x="5678" y="5160"/>
                    <a:pt x="5707" y="5166"/>
                    <a:pt x="5735" y="5166"/>
                  </a:cubicBezTo>
                  <a:cubicBezTo>
                    <a:pt x="5926" y="5166"/>
                    <a:pt x="6056" y="4897"/>
                    <a:pt x="5882" y="4780"/>
                  </a:cubicBezTo>
                  <a:cubicBezTo>
                    <a:pt x="3813" y="3446"/>
                    <a:pt x="2046" y="1812"/>
                    <a:pt x="378" y="44"/>
                  </a:cubicBezTo>
                  <a:cubicBezTo>
                    <a:pt x="340" y="13"/>
                    <a:pt x="298" y="0"/>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1514923" y="-1428818"/>
              <a:ext cx="207184" cy="231507"/>
            </a:xfrm>
            <a:custGeom>
              <a:rect b="b" l="l" r="r" t="t"/>
              <a:pathLst>
                <a:path extrusionOk="0" h="7034" w="6295">
                  <a:moveTo>
                    <a:pt x="212" y="1"/>
                  </a:moveTo>
                  <a:cubicBezTo>
                    <a:pt x="115" y="1"/>
                    <a:pt x="1" y="98"/>
                    <a:pt x="23" y="211"/>
                  </a:cubicBezTo>
                  <a:cubicBezTo>
                    <a:pt x="603" y="2722"/>
                    <a:pt x="2548" y="7033"/>
                    <a:pt x="5651" y="7033"/>
                  </a:cubicBezTo>
                  <a:cubicBezTo>
                    <a:pt x="5764" y="7033"/>
                    <a:pt x="5878" y="7028"/>
                    <a:pt x="5994" y="7016"/>
                  </a:cubicBezTo>
                  <a:cubicBezTo>
                    <a:pt x="6294" y="6983"/>
                    <a:pt x="6294" y="6516"/>
                    <a:pt x="5994" y="6516"/>
                  </a:cubicBezTo>
                  <a:cubicBezTo>
                    <a:pt x="5928" y="6520"/>
                    <a:pt x="5863" y="6522"/>
                    <a:pt x="5799" y="6522"/>
                  </a:cubicBezTo>
                  <a:cubicBezTo>
                    <a:pt x="2919" y="6522"/>
                    <a:pt x="1302" y="2231"/>
                    <a:pt x="324" y="78"/>
                  </a:cubicBezTo>
                  <a:cubicBezTo>
                    <a:pt x="302" y="23"/>
                    <a:pt x="259"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1610866" y="-1381225"/>
              <a:ext cx="131782" cy="183158"/>
            </a:xfrm>
            <a:custGeom>
              <a:rect b="b" l="l" r="r" t="t"/>
              <a:pathLst>
                <a:path extrusionOk="0" h="5565" w="4004">
                  <a:moveTo>
                    <a:pt x="224" y="0"/>
                  </a:moveTo>
                  <a:cubicBezTo>
                    <a:pt x="113" y="0"/>
                    <a:pt x="0" y="102"/>
                    <a:pt x="44" y="233"/>
                  </a:cubicBezTo>
                  <a:cubicBezTo>
                    <a:pt x="544" y="2301"/>
                    <a:pt x="2045" y="4035"/>
                    <a:pt x="3513" y="5503"/>
                  </a:cubicBezTo>
                  <a:cubicBezTo>
                    <a:pt x="3564" y="5547"/>
                    <a:pt x="3617" y="5565"/>
                    <a:pt x="3668" y="5565"/>
                  </a:cubicBezTo>
                  <a:cubicBezTo>
                    <a:pt x="3853" y="5565"/>
                    <a:pt x="4003" y="5326"/>
                    <a:pt x="3846" y="5170"/>
                  </a:cubicBezTo>
                  <a:cubicBezTo>
                    <a:pt x="2312" y="3669"/>
                    <a:pt x="1278" y="2034"/>
                    <a:pt x="377" y="99"/>
                  </a:cubicBezTo>
                  <a:cubicBezTo>
                    <a:pt x="342" y="30"/>
                    <a:pt x="283" y="0"/>
                    <a:pt x="2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4"/>
            <p:cNvSpPr/>
            <p:nvPr/>
          </p:nvSpPr>
          <p:spPr>
            <a:xfrm>
              <a:off x="1742948" y="-1385635"/>
              <a:ext cx="58354" cy="187173"/>
            </a:xfrm>
            <a:custGeom>
              <a:rect b="b" l="l" r="r" t="t"/>
              <a:pathLst>
                <a:path extrusionOk="0" h="5687" w="1773">
                  <a:moveTo>
                    <a:pt x="351" y="1"/>
                  </a:moveTo>
                  <a:cubicBezTo>
                    <a:pt x="279" y="1"/>
                    <a:pt x="200" y="56"/>
                    <a:pt x="200" y="133"/>
                  </a:cubicBezTo>
                  <a:cubicBezTo>
                    <a:pt x="0" y="1935"/>
                    <a:pt x="567" y="4003"/>
                    <a:pt x="1368" y="5604"/>
                  </a:cubicBezTo>
                  <a:cubicBezTo>
                    <a:pt x="1397" y="5662"/>
                    <a:pt x="1447" y="5687"/>
                    <a:pt x="1499" y="5687"/>
                  </a:cubicBezTo>
                  <a:cubicBezTo>
                    <a:pt x="1626" y="5687"/>
                    <a:pt x="1772" y="5545"/>
                    <a:pt x="1701" y="5404"/>
                  </a:cubicBezTo>
                  <a:cubicBezTo>
                    <a:pt x="834" y="3669"/>
                    <a:pt x="834" y="1968"/>
                    <a:pt x="467" y="100"/>
                  </a:cubicBezTo>
                  <a:cubicBezTo>
                    <a:pt x="453" y="30"/>
                    <a:pt x="4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
            <p:cNvSpPr/>
            <p:nvPr/>
          </p:nvSpPr>
          <p:spPr>
            <a:xfrm>
              <a:off x="1736366" y="-1445538"/>
              <a:ext cx="105386" cy="246712"/>
            </a:xfrm>
            <a:custGeom>
              <a:rect b="b" l="l" r="r" t="t"/>
              <a:pathLst>
                <a:path extrusionOk="0" h="7496" w="3202">
                  <a:moveTo>
                    <a:pt x="285" y="0"/>
                  </a:moveTo>
                  <a:cubicBezTo>
                    <a:pt x="230" y="0"/>
                    <a:pt x="167" y="44"/>
                    <a:pt x="167" y="119"/>
                  </a:cubicBezTo>
                  <a:cubicBezTo>
                    <a:pt x="0" y="2821"/>
                    <a:pt x="1068" y="5456"/>
                    <a:pt x="2835" y="7424"/>
                  </a:cubicBezTo>
                  <a:cubicBezTo>
                    <a:pt x="2878" y="7475"/>
                    <a:pt x="2924" y="7495"/>
                    <a:pt x="2968" y="7495"/>
                  </a:cubicBezTo>
                  <a:cubicBezTo>
                    <a:pt x="3097" y="7495"/>
                    <a:pt x="3202" y="7315"/>
                    <a:pt x="3102" y="7190"/>
                  </a:cubicBezTo>
                  <a:cubicBezTo>
                    <a:pt x="1234" y="5089"/>
                    <a:pt x="767" y="2787"/>
                    <a:pt x="367" y="85"/>
                  </a:cubicBezTo>
                  <a:cubicBezTo>
                    <a:pt x="367" y="27"/>
                    <a:pt x="329" y="0"/>
                    <a:pt x="2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4"/>
            <p:cNvSpPr/>
            <p:nvPr/>
          </p:nvSpPr>
          <p:spPr>
            <a:xfrm>
              <a:off x="1868086" y="-1397221"/>
              <a:ext cx="42688" cy="213043"/>
            </a:xfrm>
            <a:custGeom>
              <a:rect b="b" l="l" r="r" t="t"/>
              <a:pathLst>
                <a:path extrusionOk="0" h="6473" w="1297">
                  <a:moveTo>
                    <a:pt x="855" y="0"/>
                  </a:moveTo>
                  <a:cubicBezTo>
                    <a:pt x="803" y="0"/>
                    <a:pt x="749" y="26"/>
                    <a:pt x="735" y="85"/>
                  </a:cubicBezTo>
                  <a:cubicBezTo>
                    <a:pt x="168" y="2053"/>
                    <a:pt x="1" y="4488"/>
                    <a:pt x="902" y="6389"/>
                  </a:cubicBezTo>
                  <a:cubicBezTo>
                    <a:pt x="931" y="6448"/>
                    <a:pt x="980" y="6472"/>
                    <a:pt x="1032" y="6472"/>
                  </a:cubicBezTo>
                  <a:cubicBezTo>
                    <a:pt x="1157" y="6472"/>
                    <a:pt x="1296" y="6331"/>
                    <a:pt x="1202" y="6189"/>
                  </a:cubicBezTo>
                  <a:cubicBezTo>
                    <a:pt x="301" y="4255"/>
                    <a:pt x="802" y="2120"/>
                    <a:pt x="968" y="118"/>
                  </a:cubicBezTo>
                  <a:cubicBezTo>
                    <a:pt x="987" y="43"/>
                    <a:pt x="922" y="0"/>
                    <a:pt x="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4"/>
            <p:cNvSpPr/>
            <p:nvPr/>
          </p:nvSpPr>
          <p:spPr>
            <a:xfrm>
              <a:off x="1944939" y="-1404890"/>
              <a:ext cx="41503" cy="228643"/>
            </a:xfrm>
            <a:custGeom>
              <a:rect b="b" l="l" r="r" t="t"/>
              <a:pathLst>
                <a:path extrusionOk="0" h="6947" w="1261">
                  <a:moveTo>
                    <a:pt x="1019" y="0"/>
                  </a:moveTo>
                  <a:cubicBezTo>
                    <a:pt x="945" y="0"/>
                    <a:pt x="865" y="41"/>
                    <a:pt x="835" y="118"/>
                  </a:cubicBezTo>
                  <a:cubicBezTo>
                    <a:pt x="1" y="2186"/>
                    <a:pt x="134" y="4721"/>
                    <a:pt x="802" y="6789"/>
                  </a:cubicBezTo>
                  <a:cubicBezTo>
                    <a:pt x="829" y="6899"/>
                    <a:pt x="918" y="6946"/>
                    <a:pt x="1006" y="6946"/>
                  </a:cubicBezTo>
                  <a:cubicBezTo>
                    <a:pt x="1134" y="6946"/>
                    <a:pt x="1261" y="6847"/>
                    <a:pt x="1202" y="6689"/>
                  </a:cubicBezTo>
                  <a:cubicBezTo>
                    <a:pt x="535" y="4454"/>
                    <a:pt x="902" y="2419"/>
                    <a:pt x="1168" y="185"/>
                  </a:cubicBezTo>
                  <a:cubicBezTo>
                    <a:pt x="1187" y="58"/>
                    <a:pt x="1107" y="0"/>
                    <a:pt x="1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a:off x="2033642" y="-1307137"/>
              <a:ext cx="66878" cy="163345"/>
            </a:xfrm>
            <a:custGeom>
              <a:rect b="b" l="l" r="r" t="t"/>
              <a:pathLst>
                <a:path extrusionOk="0" h="4963" w="2032">
                  <a:moveTo>
                    <a:pt x="1912" y="0"/>
                  </a:moveTo>
                  <a:cubicBezTo>
                    <a:pt x="1882" y="0"/>
                    <a:pt x="1854" y="15"/>
                    <a:pt x="1843" y="50"/>
                  </a:cubicBezTo>
                  <a:cubicBezTo>
                    <a:pt x="1142" y="1584"/>
                    <a:pt x="575" y="3185"/>
                    <a:pt x="41" y="4753"/>
                  </a:cubicBezTo>
                  <a:cubicBezTo>
                    <a:pt x="0" y="4877"/>
                    <a:pt x="99" y="4962"/>
                    <a:pt x="196" y="4962"/>
                  </a:cubicBezTo>
                  <a:cubicBezTo>
                    <a:pt x="256" y="4962"/>
                    <a:pt x="316" y="4930"/>
                    <a:pt x="341" y="4853"/>
                  </a:cubicBezTo>
                  <a:cubicBezTo>
                    <a:pt x="909" y="3286"/>
                    <a:pt x="1576" y="1751"/>
                    <a:pt x="2009" y="117"/>
                  </a:cubicBezTo>
                  <a:cubicBezTo>
                    <a:pt x="2031" y="51"/>
                    <a:pt x="1968" y="0"/>
                    <a:pt x="19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2079787" y="-1255792"/>
              <a:ext cx="66121" cy="127832"/>
            </a:xfrm>
            <a:custGeom>
              <a:rect b="b" l="l" r="r" t="t"/>
              <a:pathLst>
                <a:path extrusionOk="0" h="3884" w="2009">
                  <a:moveTo>
                    <a:pt x="1774" y="1"/>
                  </a:moveTo>
                  <a:cubicBezTo>
                    <a:pt x="1722" y="1"/>
                    <a:pt x="1673" y="27"/>
                    <a:pt x="1641" y="91"/>
                  </a:cubicBezTo>
                  <a:cubicBezTo>
                    <a:pt x="1041" y="1192"/>
                    <a:pt x="374" y="2393"/>
                    <a:pt x="40" y="3627"/>
                  </a:cubicBezTo>
                  <a:cubicBezTo>
                    <a:pt x="1" y="3785"/>
                    <a:pt x="124" y="3884"/>
                    <a:pt x="253" y="3884"/>
                  </a:cubicBezTo>
                  <a:cubicBezTo>
                    <a:pt x="342" y="3884"/>
                    <a:pt x="433" y="3836"/>
                    <a:pt x="474" y="3727"/>
                  </a:cubicBezTo>
                  <a:cubicBezTo>
                    <a:pt x="908" y="2559"/>
                    <a:pt x="1808" y="1492"/>
                    <a:pt x="2008" y="258"/>
                  </a:cubicBezTo>
                  <a:cubicBezTo>
                    <a:pt x="2008" y="122"/>
                    <a:pt x="1885" y="1"/>
                    <a:pt x="17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p:nvPr/>
          </p:nvSpPr>
          <p:spPr>
            <a:xfrm>
              <a:off x="2128960" y="-1251974"/>
              <a:ext cx="68096" cy="136751"/>
            </a:xfrm>
            <a:custGeom>
              <a:rect b="b" l="l" r="r" t="t"/>
              <a:pathLst>
                <a:path extrusionOk="0" h="4155" w="2069">
                  <a:moveTo>
                    <a:pt x="1957" y="0"/>
                  </a:moveTo>
                  <a:cubicBezTo>
                    <a:pt x="1918" y="0"/>
                    <a:pt x="1875" y="22"/>
                    <a:pt x="1849" y="75"/>
                  </a:cubicBezTo>
                  <a:cubicBezTo>
                    <a:pt x="1415" y="1176"/>
                    <a:pt x="1448" y="3311"/>
                    <a:pt x="181" y="3811"/>
                  </a:cubicBezTo>
                  <a:cubicBezTo>
                    <a:pt x="0" y="3901"/>
                    <a:pt x="64" y="4154"/>
                    <a:pt x="225" y="4154"/>
                  </a:cubicBezTo>
                  <a:cubicBezTo>
                    <a:pt x="242" y="4154"/>
                    <a:pt x="261" y="4151"/>
                    <a:pt x="281" y="4145"/>
                  </a:cubicBezTo>
                  <a:cubicBezTo>
                    <a:pt x="1715" y="3578"/>
                    <a:pt x="1849" y="1409"/>
                    <a:pt x="2049" y="108"/>
                  </a:cubicBezTo>
                  <a:cubicBezTo>
                    <a:pt x="2069" y="48"/>
                    <a:pt x="2017" y="0"/>
                    <a:pt x="1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4"/>
            <p:cNvSpPr/>
            <p:nvPr/>
          </p:nvSpPr>
          <p:spPr>
            <a:xfrm>
              <a:off x="2195149" y="-1184139"/>
              <a:ext cx="86527" cy="96664"/>
            </a:xfrm>
            <a:custGeom>
              <a:rect b="b" l="l" r="r" t="t"/>
              <a:pathLst>
                <a:path extrusionOk="0" h="2937" w="2629">
                  <a:moveTo>
                    <a:pt x="2495" y="1"/>
                  </a:moveTo>
                  <a:cubicBezTo>
                    <a:pt x="2462" y="1"/>
                    <a:pt x="2428" y="16"/>
                    <a:pt x="2406" y="49"/>
                  </a:cubicBezTo>
                  <a:cubicBezTo>
                    <a:pt x="1939" y="1050"/>
                    <a:pt x="1239" y="2117"/>
                    <a:pt x="205" y="2584"/>
                  </a:cubicBezTo>
                  <a:cubicBezTo>
                    <a:pt x="1" y="2671"/>
                    <a:pt x="127" y="2936"/>
                    <a:pt x="318" y="2936"/>
                  </a:cubicBezTo>
                  <a:cubicBezTo>
                    <a:pt x="345" y="2936"/>
                    <a:pt x="375" y="2930"/>
                    <a:pt x="405" y="2918"/>
                  </a:cubicBezTo>
                  <a:cubicBezTo>
                    <a:pt x="1572" y="2451"/>
                    <a:pt x="2273" y="1283"/>
                    <a:pt x="2606" y="149"/>
                  </a:cubicBezTo>
                  <a:cubicBezTo>
                    <a:pt x="2628" y="60"/>
                    <a:pt x="2562" y="1"/>
                    <a:pt x="2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2251826" y="-1046396"/>
              <a:ext cx="237727" cy="27548"/>
            </a:xfrm>
            <a:custGeom>
              <a:rect b="b" l="l" r="r" t="t"/>
              <a:pathLst>
                <a:path extrusionOk="0" h="837" w="7223">
                  <a:moveTo>
                    <a:pt x="7055" y="0"/>
                  </a:moveTo>
                  <a:cubicBezTo>
                    <a:pt x="5540" y="110"/>
                    <a:pt x="4097" y="393"/>
                    <a:pt x="2622" y="393"/>
                  </a:cubicBezTo>
                  <a:cubicBezTo>
                    <a:pt x="1856" y="393"/>
                    <a:pt x="1082" y="317"/>
                    <a:pt x="284" y="100"/>
                  </a:cubicBezTo>
                  <a:cubicBezTo>
                    <a:pt x="267" y="95"/>
                    <a:pt x="251" y="92"/>
                    <a:pt x="236" y="92"/>
                  </a:cubicBezTo>
                  <a:cubicBezTo>
                    <a:pt x="69" y="92"/>
                    <a:pt x="0" y="406"/>
                    <a:pt x="184" y="467"/>
                  </a:cubicBezTo>
                  <a:cubicBezTo>
                    <a:pt x="1137" y="716"/>
                    <a:pt x="2173" y="837"/>
                    <a:pt x="3217" y="837"/>
                  </a:cubicBezTo>
                  <a:cubicBezTo>
                    <a:pt x="4549" y="837"/>
                    <a:pt x="5892" y="641"/>
                    <a:pt x="7089" y="267"/>
                  </a:cubicBezTo>
                  <a:cubicBezTo>
                    <a:pt x="7222" y="234"/>
                    <a:pt x="7222" y="0"/>
                    <a:pt x="70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1227981" y="-1220541"/>
              <a:ext cx="600620" cy="277913"/>
            </a:xfrm>
            <a:custGeom>
              <a:rect b="b" l="l" r="r" t="t"/>
              <a:pathLst>
                <a:path extrusionOk="0" h="8444" w="18249">
                  <a:moveTo>
                    <a:pt x="16063" y="1"/>
                  </a:moveTo>
                  <a:cubicBezTo>
                    <a:pt x="13359" y="1"/>
                    <a:pt x="10463" y="912"/>
                    <a:pt x="8074" y="1889"/>
                  </a:cubicBezTo>
                  <a:cubicBezTo>
                    <a:pt x="4905" y="3190"/>
                    <a:pt x="2670" y="5558"/>
                    <a:pt x="235" y="7893"/>
                  </a:cubicBezTo>
                  <a:cubicBezTo>
                    <a:pt x="1" y="8128"/>
                    <a:pt x="214" y="8443"/>
                    <a:pt x="477" y="8443"/>
                  </a:cubicBezTo>
                  <a:cubicBezTo>
                    <a:pt x="551" y="8443"/>
                    <a:pt x="629" y="8419"/>
                    <a:pt x="702" y="8360"/>
                  </a:cubicBezTo>
                  <a:cubicBezTo>
                    <a:pt x="3271" y="6125"/>
                    <a:pt x="5839" y="4057"/>
                    <a:pt x="9042" y="2789"/>
                  </a:cubicBezTo>
                  <a:cubicBezTo>
                    <a:pt x="11910" y="1655"/>
                    <a:pt x="14979" y="1655"/>
                    <a:pt x="17881" y="821"/>
                  </a:cubicBezTo>
                  <a:cubicBezTo>
                    <a:pt x="18181" y="721"/>
                    <a:pt x="18248" y="188"/>
                    <a:pt x="17881" y="154"/>
                  </a:cubicBezTo>
                  <a:cubicBezTo>
                    <a:pt x="17291" y="49"/>
                    <a:pt x="16682" y="1"/>
                    <a:pt x="16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1639731" y="-1209614"/>
              <a:ext cx="563758" cy="125067"/>
            </a:xfrm>
            <a:custGeom>
              <a:rect b="b" l="l" r="r" t="t"/>
              <a:pathLst>
                <a:path extrusionOk="0" h="3800" w="17129">
                  <a:moveTo>
                    <a:pt x="3471" y="1"/>
                  </a:moveTo>
                  <a:cubicBezTo>
                    <a:pt x="2427" y="1"/>
                    <a:pt x="1380" y="25"/>
                    <a:pt x="334" y="56"/>
                  </a:cubicBezTo>
                  <a:cubicBezTo>
                    <a:pt x="1" y="56"/>
                    <a:pt x="1" y="523"/>
                    <a:pt x="334" y="556"/>
                  </a:cubicBezTo>
                  <a:cubicBezTo>
                    <a:pt x="3270" y="689"/>
                    <a:pt x="6272" y="623"/>
                    <a:pt x="9174" y="1190"/>
                  </a:cubicBezTo>
                  <a:cubicBezTo>
                    <a:pt x="11809" y="1757"/>
                    <a:pt x="14144" y="3058"/>
                    <a:pt x="16713" y="3792"/>
                  </a:cubicBezTo>
                  <a:cubicBezTo>
                    <a:pt x="16735" y="3797"/>
                    <a:pt x="16757" y="3799"/>
                    <a:pt x="16778" y="3799"/>
                  </a:cubicBezTo>
                  <a:cubicBezTo>
                    <a:pt x="17031" y="3799"/>
                    <a:pt x="17129" y="3445"/>
                    <a:pt x="16913" y="3291"/>
                  </a:cubicBezTo>
                  <a:cubicBezTo>
                    <a:pt x="12816" y="506"/>
                    <a:pt x="8183" y="1"/>
                    <a:pt x="34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p:nvPr/>
          </p:nvSpPr>
          <p:spPr>
            <a:xfrm>
              <a:off x="2014585" y="-1179695"/>
              <a:ext cx="402750" cy="291539"/>
            </a:xfrm>
            <a:custGeom>
              <a:rect b="b" l="l" r="r" t="t"/>
              <a:pathLst>
                <a:path extrusionOk="0" h="8858" w="12237">
                  <a:moveTo>
                    <a:pt x="103" y="1"/>
                  </a:moveTo>
                  <a:cubicBezTo>
                    <a:pt x="13" y="1"/>
                    <a:pt x="0" y="157"/>
                    <a:pt x="87" y="214"/>
                  </a:cubicBezTo>
                  <a:cubicBezTo>
                    <a:pt x="2488" y="1181"/>
                    <a:pt x="4189" y="2716"/>
                    <a:pt x="6324" y="4050"/>
                  </a:cubicBezTo>
                  <a:cubicBezTo>
                    <a:pt x="8459" y="5384"/>
                    <a:pt x="10160" y="6919"/>
                    <a:pt x="11828" y="8787"/>
                  </a:cubicBezTo>
                  <a:cubicBezTo>
                    <a:pt x="11870" y="8837"/>
                    <a:pt x="11918" y="8858"/>
                    <a:pt x="11965" y="8858"/>
                  </a:cubicBezTo>
                  <a:cubicBezTo>
                    <a:pt x="12106" y="8858"/>
                    <a:pt x="12237" y="8670"/>
                    <a:pt x="12162" y="8520"/>
                  </a:cubicBezTo>
                  <a:cubicBezTo>
                    <a:pt x="11128" y="6452"/>
                    <a:pt x="9060" y="5151"/>
                    <a:pt x="7158" y="3983"/>
                  </a:cubicBezTo>
                  <a:cubicBezTo>
                    <a:pt x="4823" y="2582"/>
                    <a:pt x="2722" y="1015"/>
                    <a:pt x="153" y="14"/>
                  </a:cubicBezTo>
                  <a:cubicBezTo>
                    <a:pt x="135" y="5"/>
                    <a:pt x="118" y="1"/>
                    <a:pt x="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2063922" y="-1148592"/>
              <a:ext cx="392811" cy="289235"/>
            </a:xfrm>
            <a:custGeom>
              <a:rect b="b" l="l" r="r" t="t"/>
              <a:pathLst>
                <a:path extrusionOk="0" h="8788" w="11935">
                  <a:moveTo>
                    <a:pt x="355" y="1"/>
                  </a:moveTo>
                  <a:cubicBezTo>
                    <a:pt x="111" y="1"/>
                    <a:pt x="0" y="339"/>
                    <a:pt x="255" y="403"/>
                  </a:cubicBezTo>
                  <a:cubicBezTo>
                    <a:pt x="2457" y="937"/>
                    <a:pt x="4125" y="2672"/>
                    <a:pt x="5826" y="4006"/>
                  </a:cubicBezTo>
                  <a:cubicBezTo>
                    <a:pt x="7761" y="5507"/>
                    <a:pt x="9462" y="7208"/>
                    <a:pt x="11330" y="8709"/>
                  </a:cubicBezTo>
                  <a:cubicBezTo>
                    <a:pt x="11401" y="8764"/>
                    <a:pt x="11475" y="8788"/>
                    <a:pt x="11544" y="8788"/>
                  </a:cubicBezTo>
                  <a:cubicBezTo>
                    <a:pt x="11768" y="8788"/>
                    <a:pt x="11934" y="8539"/>
                    <a:pt x="11730" y="8309"/>
                  </a:cubicBezTo>
                  <a:cubicBezTo>
                    <a:pt x="10162" y="6474"/>
                    <a:pt x="8194" y="4906"/>
                    <a:pt x="6293" y="3439"/>
                  </a:cubicBezTo>
                  <a:cubicBezTo>
                    <a:pt x="4492" y="2071"/>
                    <a:pt x="2657" y="403"/>
                    <a:pt x="389" y="3"/>
                  </a:cubicBezTo>
                  <a:cubicBezTo>
                    <a:pt x="377" y="2"/>
                    <a:pt x="366"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2144199" y="-1118279"/>
              <a:ext cx="265439" cy="234897"/>
            </a:xfrm>
            <a:custGeom>
              <a:rect b="b" l="l" r="r" t="t"/>
              <a:pathLst>
                <a:path extrusionOk="0" h="7137" w="8065">
                  <a:moveTo>
                    <a:pt x="189" y="1"/>
                  </a:moveTo>
                  <a:cubicBezTo>
                    <a:pt x="81" y="1"/>
                    <a:pt x="1" y="132"/>
                    <a:pt x="85" y="216"/>
                  </a:cubicBezTo>
                  <a:cubicBezTo>
                    <a:pt x="2787" y="2418"/>
                    <a:pt x="5255" y="4653"/>
                    <a:pt x="7723" y="7088"/>
                  </a:cubicBezTo>
                  <a:cubicBezTo>
                    <a:pt x="7757" y="7122"/>
                    <a:pt x="7798" y="7136"/>
                    <a:pt x="7838" y="7136"/>
                  </a:cubicBezTo>
                  <a:cubicBezTo>
                    <a:pt x="7954" y="7136"/>
                    <a:pt x="8065" y="7012"/>
                    <a:pt x="7990" y="6888"/>
                  </a:cubicBezTo>
                  <a:cubicBezTo>
                    <a:pt x="6389" y="3885"/>
                    <a:pt x="3120" y="1650"/>
                    <a:pt x="251" y="16"/>
                  </a:cubicBezTo>
                  <a:cubicBezTo>
                    <a:pt x="230" y="5"/>
                    <a:pt x="209"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2417612" y="-884428"/>
              <a:ext cx="156466" cy="150970"/>
            </a:xfrm>
            <a:custGeom>
              <a:rect b="b" l="l" r="r" t="t"/>
              <a:pathLst>
                <a:path extrusionOk="0" h="4587" w="4754">
                  <a:moveTo>
                    <a:pt x="387" y="0"/>
                  </a:moveTo>
                  <a:cubicBezTo>
                    <a:pt x="192" y="0"/>
                    <a:pt x="1" y="184"/>
                    <a:pt x="117" y="416"/>
                  </a:cubicBezTo>
                  <a:cubicBezTo>
                    <a:pt x="584" y="1217"/>
                    <a:pt x="1451" y="1384"/>
                    <a:pt x="2218" y="1784"/>
                  </a:cubicBezTo>
                  <a:cubicBezTo>
                    <a:pt x="3319" y="2418"/>
                    <a:pt x="3586" y="3619"/>
                    <a:pt x="4320" y="4553"/>
                  </a:cubicBezTo>
                  <a:cubicBezTo>
                    <a:pt x="4342" y="4575"/>
                    <a:pt x="4379" y="4586"/>
                    <a:pt x="4419" y="4586"/>
                  </a:cubicBezTo>
                  <a:cubicBezTo>
                    <a:pt x="4498" y="4586"/>
                    <a:pt x="4587" y="4542"/>
                    <a:pt x="4587" y="4453"/>
                  </a:cubicBezTo>
                  <a:cubicBezTo>
                    <a:pt x="4754" y="3452"/>
                    <a:pt x="3986" y="2485"/>
                    <a:pt x="3319" y="1817"/>
                  </a:cubicBezTo>
                  <a:cubicBezTo>
                    <a:pt x="2986" y="1484"/>
                    <a:pt x="2619" y="1217"/>
                    <a:pt x="2218" y="1017"/>
                  </a:cubicBezTo>
                  <a:cubicBezTo>
                    <a:pt x="1651" y="750"/>
                    <a:pt x="984" y="650"/>
                    <a:pt x="617" y="116"/>
                  </a:cubicBezTo>
                  <a:cubicBezTo>
                    <a:pt x="557" y="35"/>
                    <a:pt x="47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1235354" y="-1113934"/>
              <a:ext cx="216992" cy="195336"/>
            </a:xfrm>
            <a:custGeom>
              <a:rect b="b" l="l" r="r" t="t"/>
              <a:pathLst>
                <a:path extrusionOk="0" h="5935" w="6593">
                  <a:moveTo>
                    <a:pt x="6336" y="0"/>
                  </a:moveTo>
                  <a:cubicBezTo>
                    <a:pt x="6309" y="0"/>
                    <a:pt x="6280" y="6"/>
                    <a:pt x="6249" y="17"/>
                  </a:cubicBezTo>
                  <a:cubicBezTo>
                    <a:pt x="3747" y="785"/>
                    <a:pt x="879" y="3120"/>
                    <a:pt x="45" y="5655"/>
                  </a:cubicBezTo>
                  <a:cubicBezTo>
                    <a:pt x="1" y="5809"/>
                    <a:pt x="146" y="5934"/>
                    <a:pt x="288" y="5934"/>
                  </a:cubicBezTo>
                  <a:cubicBezTo>
                    <a:pt x="361" y="5934"/>
                    <a:pt x="433" y="5901"/>
                    <a:pt x="478" y="5822"/>
                  </a:cubicBezTo>
                  <a:cubicBezTo>
                    <a:pt x="1579" y="3253"/>
                    <a:pt x="4281" y="1985"/>
                    <a:pt x="6416" y="418"/>
                  </a:cubicBezTo>
                  <a:cubicBezTo>
                    <a:pt x="6592" y="300"/>
                    <a:pt x="6535" y="0"/>
                    <a:pt x="6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1101066" y="-861257"/>
              <a:ext cx="125561" cy="27087"/>
            </a:xfrm>
            <a:custGeom>
              <a:rect b="b" l="l" r="r" t="t"/>
              <a:pathLst>
                <a:path extrusionOk="0" h="823" w="3815">
                  <a:moveTo>
                    <a:pt x="2475" y="1"/>
                  </a:moveTo>
                  <a:cubicBezTo>
                    <a:pt x="1628" y="1"/>
                    <a:pt x="817" y="205"/>
                    <a:pt x="55" y="713"/>
                  </a:cubicBezTo>
                  <a:cubicBezTo>
                    <a:pt x="1" y="768"/>
                    <a:pt x="35" y="822"/>
                    <a:pt x="86" y="822"/>
                  </a:cubicBezTo>
                  <a:cubicBezTo>
                    <a:pt x="97" y="822"/>
                    <a:pt x="109" y="819"/>
                    <a:pt x="122" y="813"/>
                  </a:cubicBezTo>
                  <a:cubicBezTo>
                    <a:pt x="872" y="495"/>
                    <a:pt x="1668" y="378"/>
                    <a:pt x="2469" y="378"/>
                  </a:cubicBezTo>
                  <a:cubicBezTo>
                    <a:pt x="2843" y="378"/>
                    <a:pt x="3219" y="404"/>
                    <a:pt x="3591" y="446"/>
                  </a:cubicBezTo>
                  <a:cubicBezTo>
                    <a:pt x="3599" y="448"/>
                    <a:pt x="3607" y="449"/>
                    <a:pt x="3614" y="449"/>
                  </a:cubicBezTo>
                  <a:cubicBezTo>
                    <a:pt x="3763" y="449"/>
                    <a:pt x="3815" y="144"/>
                    <a:pt x="3624" y="113"/>
                  </a:cubicBezTo>
                  <a:cubicBezTo>
                    <a:pt x="3235" y="41"/>
                    <a:pt x="2851" y="1"/>
                    <a:pt x="2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1070819" y="-833873"/>
              <a:ext cx="201161" cy="75073"/>
            </a:xfrm>
            <a:custGeom>
              <a:rect b="b" l="l" r="r" t="t"/>
              <a:pathLst>
                <a:path extrusionOk="0" h="2281" w="6112">
                  <a:moveTo>
                    <a:pt x="4882" y="0"/>
                  </a:moveTo>
                  <a:cubicBezTo>
                    <a:pt x="3147" y="0"/>
                    <a:pt x="1528" y="889"/>
                    <a:pt x="140" y="1916"/>
                  </a:cubicBezTo>
                  <a:cubicBezTo>
                    <a:pt x="0" y="2028"/>
                    <a:pt x="95" y="2280"/>
                    <a:pt x="247" y="2280"/>
                  </a:cubicBezTo>
                  <a:cubicBezTo>
                    <a:pt x="276" y="2280"/>
                    <a:pt x="308" y="2271"/>
                    <a:pt x="340" y="2249"/>
                  </a:cubicBezTo>
                  <a:cubicBezTo>
                    <a:pt x="1174" y="1682"/>
                    <a:pt x="2041" y="1282"/>
                    <a:pt x="2975" y="982"/>
                  </a:cubicBezTo>
                  <a:cubicBezTo>
                    <a:pt x="3943" y="682"/>
                    <a:pt x="4944" y="682"/>
                    <a:pt x="5944" y="448"/>
                  </a:cubicBezTo>
                  <a:cubicBezTo>
                    <a:pt x="6111" y="415"/>
                    <a:pt x="6111" y="148"/>
                    <a:pt x="5944" y="115"/>
                  </a:cubicBezTo>
                  <a:cubicBezTo>
                    <a:pt x="5586" y="36"/>
                    <a:pt x="5232" y="0"/>
                    <a:pt x="48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1108176" y="-821399"/>
              <a:ext cx="192341" cy="83104"/>
            </a:xfrm>
            <a:custGeom>
              <a:rect b="b" l="l" r="r" t="t"/>
              <a:pathLst>
                <a:path extrusionOk="0" h="2525" w="5844">
                  <a:moveTo>
                    <a:pt x="5524" y="0"/>
                  </a:moveTo>
                  <a:cubicBezTo>
                    <a:pt x="4480" y="0"/>
                    <a:pt x="3495" y="320"/>
                    <a:pt x="2541" y="670"/>
                  </a:cubicBezTo>
                  <a:cubicBezTo>
                    <a:pt x="1674" y="1003"/>
                    <a:pt x="973" y="1737"/>
                    <a:pt x="173" y="2171"/>
                  </a:cubicBezTo>
                  <a:cubicBezTo>
                    <a:pt x="0" y="2286"/>
                    <a:pt x="100" y="2524"/>
                    <a:pt x="280" y="2524"/>
                  </a:cubicBezTo>
                  <a:cubicBezTo>
                    <a:pt x="309" y="2524"/>
                    <a:pt x="340" y="2518"/>
                    <a:pt x="373" y="2504"/>
                  </a:cubicBezTo>
                  <a:cubicBezTo>
                    <a:pt x="1273" y="2037"/>
                    <a:pt x="2107" y="1370"/>
                    <a:pt x="3041" y="1003"/>
                  </a:cubicBezTo>
                  <a:cubicBezTo>
                    <a:pt x="3942" y="703"/>
                    <a:pt x="4876" y="603"/>
                    <a:pt x="5743" y="236"/>
                  </a:cubicBezTo>
                  <a:cubicBezTo>
                    <a:pt x="5843" y="169"/>
                    <a:pt x="5777" y="2"/>
                    <a:pt x="5677" y="2"/>
                  </a:cubicBezTo>
                  <a:cubicBezTo>
                    <a:pt x="5625" y="1"/>
                    <a:pt x="5574" y="0"/>
                    <a:pt x="5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1148363" y="-794113"/>
              <a:ext cx="168611" cy="96499"/>
            </a:xfrm>
            <a:custGeom>
              <a:rect b="b" l="l" r="r" t="t"/>
              <a:pathLst>
                <a:path extrusionOk="0" h="2932" w="5123">
                  <a:moveTo>
                    <a:pt x="4500" y="1"/>
                  </a:moveTo>
                  <a:cubicBezTo>
                    <a:pt x="2779" y="1"/>
                    <a:pt x="1064" y="1642"/>
                    <a:pt x="52" y="2776"/>
                  </a:cubicBezTo>
                  <a:cubicBezTo>
                    <a:pt x="1" y="2854"/>
                    <a:pt x="69" y="2931"/>
                    <a:pt x="134" y="2931"/>
                  </a:cubicBezTo>
                  <a:cubicBezTo>
                    <a:pt x="152" y="2931"/>
                    <a:pt x="171" y="2924"/>
                    <a:pt x="186" y="2909"/>
                  </a:cubicBezTo>
                  <a:cubicBezTo>
                    <a:pt x="786" y="2276"/>
                    <a:pt x="1553" y="1809"/>
                    <a:pt x="2287" y="1375"/>
                  </a:cubicBezTo>
                  <a:cubicBezTo>
                    <a:pt x="3155" y="908"/>
                    <a:pt x="4055" y="708"/>
                    <a:pt x="4956" y="374"/>
                  </a:cubicBezTo>
                  <a:cubicBezTo>
                    <a:pt x="5089" y="308"/>
                    <a:pt x="5123" y="74"/>
                    <a:pt x="4956" y="41"/>
                  </a:cubicBezTo>
                  <a:cubicBezTo>
                    <a:pt x="4804" y="14"/>
                    <a:pt x="4652" y="1"/>
                    <a:pt x="4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1185391" y="-775781"/>
              <a:ext cx="210640" cy="112561"/>
            </a:xfrm>
            <a:custGeom>
              <a:rect b="b" l="l" r="r" t="t"/>
              <a:pathLst>
                <a:path extrusionOk="0" h="3420" w="6400">
                  <a:moveTo>
                    <a:pt x="5355" y="0"/>
                  </a:moveTo>
                  <a:cubicBezTo>
                    <a:pt x="3345" y="0"/>
                    <a:pt x="1381" y="1747"/>
                    <a:pt x="128" y="3086"/>
                  </a:cubicBezTo>
                  <a:cubicBezTo>
                    <a:pt x="1" y="3214"/>
                    <a:pt x="146" y="3420"/>
                    <a:pt x="297" y="3420"/>
                  </a:cubicBezTo>
                  <a:cubicBezTo>
                    <a:pt x="343" y="3420"/>
                    <a:pt x="389" y="3400"/>
                    <a:pt x="428" y="3353"/>
                  </a:cubicBezTo>
                  <a:cubicBezTo>
                    <a:pt x="1930" y="1585"/>
                    <a:pt x="4131" y="1185"/>
                    <a:pt x="6233" y="484"/>
                  </a:cubicBezTo>
                  <a:cubicBezTo>
                    <a:pt x="6399" y="418"/>
                    <a:pt x="6399" y="151"/>
                    <a:pt x="6233" y="118"/>
                  </a:cubicBezTo>
                  <a:cubicBezTo>
                    <a:pt x="5940" y="37"/>
                    <a:pt x="5647" y="0"/>
                    <a:pt x="5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1253621" y="-733553"/>
              <a:ext cx="144618" cy="68557"/>
            </a:xfrm>
            <a:custGeom>
              <a:rect b="b" l="l" r="r" t="t"/>
              <a:pathLst>
                <a:path extrusionOk="0" h="2083" w="4394">
                  <a:moveTo>
                    <a:pt x="3818" y="1"/>
                  </a:moveTo>
                  <a:cubicBezTo>
                    <a:pt x="2495" y="1"/>
                    <a:pt x="1181" y="889"/>
                    <a:pt x="190" y="1670"/>
                  </a:cubicBezTo>
                  <a:cubicBezTo>
                    <a:pt x="1" y="1832"/>
                    <a:pt x="184" y="2082"/>
                    <a:pt x="385" y="2082"/>
                  </a:cubicBezTo>
                  <a:cubicBezTo>
                    <a:pt x="432" y="2082"/>
                    <a:pt x="479" y="2068"/>
                    <a:pt x="524" y="2037"/>
                  </a:cubicBezTo>
                  <a:cubicBezTo>
                    <a:pt x="1057" y="1603"/>
                    <a:pt x="1591" y="1270"/>
                    <a:pt x="2192" y="969"/>
                  </a:cubicBezTo>
                  <a:cubicBezTo>
                    <a:pt x="2859" y="636"/>
                    <a:pt x="3593" y="502"/>
                    <a:pt x="4260" y="269"/>
                  </a:cubicBezTo>
                  <a:cubicBezTo>
                    <a:pt x="4393" y="236"/>
                    <a:pt x="4393" y="35"/>
                    <a:pt x="4260" y="35"/>
                  </a:cubicBezTo>
                  <a:cubicBezTo>
                    <a:pt x="4113" y="12"/>
                    <a:pt x="3965" y="1"/>
                    <a:pt x="38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1314511" y="-719630"/>
              <a:ext cx="132012" cy="79582"/>
            </a:xfrm>
            <a:custGeom>
              <a:rect b="b" l="l" r="r" t="t"/>
              <a:pathLst>
                <a:path extrusionOk="0" h="2418" w="4011">
                  <a:moveTo>
                    <a:pt x="3618" y="0"/>
                  </a:moveTo>
                  <a:cubicBezTo>
                    <a:pt x="2231" y="0"/>
                    <a:pt x="1184" y="1419"/>
                    <a:pt x="108" y="2148"/>
                  </a:cubicBezTo>
                  <a:cubicBezTo>
                    <a:pt x="0" y="2228"/>
                    <a:pt x="66" y="2418"/>
                    <a:pt x="184" y="2418"/>
                  </a:cubicBezTo>
                  <a:cubicBezTo>
                    <a:pt x="212" y="2418"/>
                    <a:pt x="243" y="2407"/>
                    <a:pt x="275" y="2381"/>
                  </a:cubicBezTo>
                  <a:cubicBezTo>
                    <a:pt x="1476" y="1614"/>
                    <a:pt x="2510" y="747"/>
                    <a:pt x="3877" y="246"/>
                  </a:cubicBezTo>
                  <a:cubicBezTo>
                    <a:pt x="4011" y="213"/>
                    <a:pt x="3977" y="46"/>
                    <a:pt x="3844" y="13"/>
                  </a:cubicBezTo>
                  <a:cubicBezTo>
                    <a:pt x="3768" y="4"/>
                    <a:pt x="3692" y="0"/>
                    <a:pt x="3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1350091" y="-706070"/>
              <a:ext cx="139253" cy="100251"/>
            </a:xfrm>
            <a:custGeom>
              <a:rect b="b" l="l" r="r" t="t"/>
              <a:pathLst>
                <a:path extrusionOk="0" h="3046" w="4231">
                  <a:moveTo>
                    <a:pt x="4031" y="1"/>
                  </a:moveTo>
                  <a:cubicBezTo>
                    <a:pt x="2396" y="168"/>
                    <a:pt x="995" y="1736"/>
                    <a:pt x="28" y="2936"/>
                  </a:cubicBezTo>
                  <a:cubicBezTo>
                    <a:pt x="1" y="2991"/>
                    <a:pt x="40" y="3045"/>
                    <a:pt x="92" y="3045"/>
                  </a:cubicBezTo>
                  <a:cubicBezTo>
                    <a:pt x="103" y="3045"/>
                    <a:pt x="116" y="3043"/>
                    <a:pt x="128" y="3036"/>
                  </a:cubicBezTo>
                  <a:cubicBezTo>
                    <a:pt x="695" y="2403"/>
                    <a:pt x="1362" y="1902"/>
                    <a:pt x="2063" y="1435"/>
                  </a:cubicBezTo>
                  <a:cubicBezTo>
                    <a:pt x="2730" y="1002"/>
                    <a:pt x="3497" y="735"/>
                    <a:pt x="4131" y="268"/>
                  </a:cubicBezTo>
                  <a:cubicBezTo>
                    <a:pt x="4231" y="168"/>
                    <a:pt x="4164" y="1"/>
                    <a:pt x="40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1344891" y="-661176"/>
              <a:ext cx="165056" cy="168446"/>
            </a:xfrm>
            <a:custGeom>
              <a:rect b="b" l="l" r="r" t="t"/>
              <a:pathLst>
                <a:path extrusionOk="0" h="5118" w="5015">
                  <a:moveTo>
                    <a:pt x="4884" y="1"/>
                  </a:moveTo>
                  <a:cubicBezTo>
                    <a:pt x="4875" y="1"/>
                    <a:pt x="4866" y="2"/>
                    <a:pt x="4856" y="5"/>
                  </a:cubicBezTo>
                  <a:cubicBezTo>
                    <a:pt x="2521" y="205"/>
                    <a:pt x="453" y="2773"/>
                    <a:pt x="19" y="4975"/>
                  </a:cubicBezTo>
                  <a:cubicBezTo>
                    <a:pt x="1" y="5066"/>
                    <a:pt x="83" y="5118"/>
                    <a:pt x="155" y="5118"/>
                  </a:cubicBezTo>
                  <a:cubicBezTo>
                    <a:pt x="215" y="5118"/>
                    <a:pt x="267" y="5083"/>
                    <a:pt x="252" y="5008"/>
                  </a:cubicBezTo>
                  <a:cubicBezTo>
                    <a:pt x="186" y="3941"/>
                    <a:pt x="1387" y="2907"/>
                    <a:pt x="2120" y="2206"/>
                  </a:cubicBezTo>
                  <a:cubicBezTo>
                    <a:pt x="2988" y="1406"/>
                    <a:pt x="3888" y="805"/>
                    <a:pt x="4922" y="238"/>
                  </a:cubicBezTo>
                  <a:cubicBezTo>
                    <a:pt x="5015" y="176"/>
                    <a:pt x="4993"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1499519" y="-638432"/>
              <a:ext cx="83170" cy="78233"/>
            </a:xfrm>
            <a:custGeom>
              <a:rect b="b" l="l" r="r" t="t"/>
              <a:pathLst>
                <a:path extrusionOk="0" h="2377" w="2527">
                  <a:moveTo>
                    <a:pt x="2500" y="0"/>
                  </a:moveTo>
                  <a:cubicBezTo>
                    <a:pt x="2496" y="0"/>
                    <a:pt x="2493" y="4"/>
                    <a:pt x="2493" y="14"/>
                  </a:cubicBezTo>
                  <a:cubicBezTo>
                    <a:pt x="1592" y="681"/>
                    <a:pt x="558" y="1282"/>
                    <a:pt x="24" y="2282"/>
                  </a:cubicBezTo>
                  <a:cubicBezTo>
                    <a:pt x="1" y="2330"/>
                    <a:pt x="44" y="2377"/>
                    <a:pt x="83" y="2377"/>
                  </a:cubicBezTo>
                  <a:cubicBezTo>
                    <a:pt x="99" y="2377"/>
                    <a:pt x="115" y="2369"/>
                    <a:pt x="124" y="2349"/>
                  </a:cubicBezTo>
                  <a:cubicBezTo>
                    <a:pt x="625" y="1348"/>
                    <a:pt x="1659" y="748"/>
                    <a:pt x="2526" y="47"/>
                  </a:cubicBezTo>
                  <a:cubicBezTo>
                    <a:pt x="2526" y="24"/>
                    <a:pt x="2509" y="0"/>
                    <a:pt x="2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1546750" y="-643468"/>
              <a:ext cx="102884" cy="93175"/>
            </a:xfrm>
            <a:custGeom>
              <a:rect b="b" l="l" r="r" t="t"/>
              <a:pathLst>
                <a:path extrusionOk="0" h="2831" w="3126">
                  <a:moveTo>
                    <a:pt x="3059" y="0"/>
                  </a:moveTo>
                  <a:cubicBezTo>
                    <a:pt x="1925" y="667"/>
                    <a:pt x="557" y="1535"/>
                    <a:pt x="24" y="2769"/>
                  </a:cubicBezTo>
                  <a:cubicBezTo>
                    <a:pt x="1" y="2792"/>
                    <a:pt x="25" y="2831"/>
                    <a:pt x="54" y="2831"/>
                  </a:cubicBezTo>
                  <a:cubicBezTo>
                    <a:pt x="66" y="2831"/>
                    <a:pt x="80" y="2823"/>
                    <a:pt x="90" y="2802"/>
                  </a:cubicBezTo>
                  <a:cubicBezTo>
                    <a:pt x="657" y="1568"/>
                    <a:pt x="2025" y="868"/>
                    <a:pt x="3093" y="67"/>
                  </a:cubicBezTo>
                  <a:cubicBezTo>
                    <a:pt x="3126" y="34"/>
                    <a:pt x="3093" y="0"/>
                    <a:pt x="3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581540" y="-599726"/>
              <a:ext cx="108381" cy="144585"/>
            </a:xfrm>
            <a:custGeom>
              <a:rect b="b" l="l" r="r" t="t"/>
              <a:pathLst>
                <a:path extrusionOk="0" h="4393" w="3293">
                  <a:moveTo>
                    <a:pt x="3135" y="0"/>
                  </a:moveTo>
                  <a:cubicBezTo>
                    <a:pt x="3125" y="0"/>
                    <a:pt x="3114" y="2"/>
                    <a:pt x="3103" y="6"/>
                  </a:cubicBezTo>
                  <a:cubicBezTo>
                    <a:pt x="1535" y="606"/>
                    <a:pt x="34" y="2507"/>
                    <a:pt x="1" y="4242"/>
                  </a:cubicBezTo>
                  <a:cubicBezTo>
                    <a:pt x="1" y="4342"/>
                    <a:pt x="84" y="4392"/>
                    <a:pt x="168" y="4392"/>
                  </a:cubicBezTo>
                  <a:cubicBezTo>
                    <a:pt x="251" y="4392"/>
                    <a:pt x="334" y="4342"/>
                    <a:pt x="334" y="4242"/>
                  </a:cubicBezTo>
                  <a:cubicBezTo>
                    <a:pt x="368" y="2341"/>
                    <a:pt x="2036" y="1340"/>
                    <a:pt x="3203" y="172"/>
                  </a:cubicBezTo>
                  <a:cubicBezTo>
                    <a:pt x="3292" y="113"/>
                    <a:pt x="3222" y="0"/>
                    <a:pt x="3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1637296" y="-630731"/>
              <a:ext cx="143795" cy="175950"/>
            </a:xfrm>
            <a:custGeom>
              <a:rect b="b" l="l" r="r" t="t"/>
              <a:pathLst>
                <a:path extrusionOk="0" h="5346" w="4369">
                  <a:moveTo>
                    <a:pt x="4229" y="0"/>
                  </a:moveTo>
                  <a:cubicBezTo>
                    <a:pt x="4213" y="0"/>
                    <a:pt x="4196" y="4"/>
                    <a:pt x="4178" y="14"/>
                  </a:cubicBezTo>
                  <a:cubicBezTo>
                    <a:pt x="2210" y="848"/>
                    <a:pt x="608" y="3149"/>
                    <a:pt x="41" y="5151"/>
                  </a:cubicBezTo>
                  <a:cubicBezTo>
                    <a:pt x="1" y="5273"/>
                    <a:pt x="97" y="5345"/>
                    <a:pt x="193" y="5345"/>
                  </a:cubicBezTo>
                  <a:cubicBezTo>
                    <a:pt x="254" y="5345"/>
                    <a:pt x="316" y="5316"/>
                    <a:pt x="342" y="5251"/>
                  </a:cubicBezTo>
                  <a:cubicBezTo>
                    <a:pt x="708" y="4117"/>
                    <a:pt x="1409" y="3183"/>
                    <a:pt x="2176" y="2315"/>
                  </a:cubicBezTo>
                  <a:cubicBezTo>
                    <a:pt x="2843" y="1581"/>
                    <a:pt x="3677" y="1014"/>
                    <a:pt x="4311" y="247"/>
                  </a:cubicBezTo>
                  <a:cubicBezTo>
                    <a:pt x="4369" y="161"/>
                    <a:pt x="4327" y="0"/>
                    <a:pt x="4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1760031" y="-607955"/>
              <a:ext cx="65858" cy="80669"/>
            </a:xfrm>
            <a:custGeom>
              <a:rect b="b" l="l" r="r" t="t"/>
              <a:pathLst>
                <a:path extrusionOk="0" h="2451" w="2001">
                  <a:moveTo>
                    <a:pt x="1899" y="0"/>
                  </a:moveTo>
                  <a:cubicBezTo>
                    <a:pt x="1882" y="0"/>
                    <a:pt x="1865" y="7"/>
                    <a:pt x="1850" y="22"/>
                  </a:cubicBezTo>
                  <a:cubicBezTo>
                    <a:pt x="1116" y="689"/>
                    <a:pt x="549" y="1490"/>
                    <a:pt x="48" y="2324"/>
                  </a:cubicBezTo>
                  <a:cubicBezTo>
                    <a:pt x="0" y="2396"/>
                    <a:pt x="56" y="2451"/>
                    <a:pt x="116" y="2451"/>
                  </a:cubicBezTo>
                  <a:cubicBezTo>
                    <a:pt x="139" y="2451"/>
                    <a:pt x="163" y="2442"/>
                    <a:pt x="182" y="2424"/>
                  </a:cubicBezTo>
                  <a:cubicBezTo>
                    <a:pt x="715" y="1623"/>
                    <a:pt x="1316" y="856"/>
                    <a:pt x="1950" y="122"/>
                  </a:cubicBezTo>
                  <a:cubicBezTo>
                    <a:pt x="2001" y="71"/>
                    <a:pt x="1954" y="0"/>
                    <a:pt x="1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1803312" y="-584421"/>
              <a:ext cx="67504" cy="108414"/>
            </a:xfrm>
            <a:custGeom>
              <a:rect b="b" l="l" r="r" t="t"/>
              <a:pathLst>
                <a:path extrusionOk="0" h="3294" w="2051">
                  <a:moveTo>
                    <a:pt x="1843" y="0"/>
                  </a:moveTo>
                  <a:cubicBezTo>
                    <a:pt x="1803" y="0"/>
                    <a:pt x="1764" y="13"/>
                    <a:pt x="1735" y="41"/>
                  </a:cubicBezTo>
                  <a:cubicBezTo>
                    <a:pt x="902" y="808"/>
                    <a:pt x="1" y="1876"/>
                    <a:pt x="1" y="3043"/>
                  </a:cubicBezTo>
                  <a:cubicBezTo>
                    <a:pt x="1" y="3210"/>
                    <a:pt x="118" y="3293"/>
                    <a:pt x="234" y="3293"/>
                  </a:cubicBezTo>
                  <a:cubicBezTo>
                    <a:pt x="351" y="3293"/>
                    <a:pt x="468" y="3210"/>
                    <a:pt x="468" y="3043"/>
                  </a:cubicBezTo>
                  <a:cubicBezTo>
                    <a:pt x="501" y="1809"/>
                    <a:pt x="1602" y="1242"/>
                    <a:pt x="2002" y="174"/>
                  </a:cubicBezTo>
                  <a:cubicBezTo>
                    <a:pt x="2050" y="79"/>
                    <a:pt x="1944" y="0"/>
                    <a:pt x="18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1875064" y="-572803"/>
              <a:ext cx="55392" cy="117136"/>
            </a:xfrm>
            <a:custGeom>
              <a:rect b="b" l="l" r="r" t="t"/>
              <a:pathLst>
                <a:path extrusionOk="0" h="3559" w="1683">
                  <a:moveTo>
                    <a:pt x="1525" y="0"/>
                  </a:moveTo>
                  <a:cubicBezTo>
                    <a:pt x="1502" y="0"/>
                    <a:pt x="1479" y="7"/>
                    <a:pt x="1457" y="22"/>
                  </a:cubicBezTo>
                  <a:cubicBezTo>
                    <a:pt x="556" y="889"/>
                    <a:pt x="389" y="2357"/>
                    <a:pt x="22" y="3457"/>
                  </a:cubicBezTo>
                  <a:cubicBezTo>
                    <a:pt x="1" y="3522"/>
                    <a:pt x="49" y="3559"/>
                    <a:pt x="95" y="3559"/>
                  </a:cubicBezTo>
                  <a:cubicBezTo>
                    <a:pt x="120" y="3559"/>
                    <a:pt x="144" y="3548"/>
                    <a:pt x="156" y="3524"/>
                  </a:cubicBezTo>
                  <a:cubicBezTo>
                    <a:pt x="590" y="2323"/>
                    <a:pt x="1057" y="1256"/>
                    <a:pt x="1657" y="188"/>
                  </a:cubicBezTo>
                  <a:cubicBezTo>
                    <a:pt x="1683" y="84"/>
                    <a:pt x="1607" y="0"/>
                    <a:pt x="1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1992170" y="-610950"/>
              <a:ext cx="58222" cy="132802"/>
            </a:xfrm>
            <a:custGeom>
              <a:rect b="b" l="l" r="r" t="t"/>
              <a:pathLst>
                <a:path extrusionOk="0" h="4035" w="1769">
                  <a:moveTo>
                    <a:pt x="293" y="1"/>
                  </a:moveTo>
                  <a:cubicBezTo>
                    <a:pt x="153" y="1"/>
                    <a:pt x="1" y="126"/>
                    <a:pt x="67" y="280"/>
                  </a:cubicBezTo>
                  <a:cubicBezTo>
                    <a:pt x="567" y="1481"/>
                    <a:pt x="1034" y="2682"/>
                    <a:pt x="1368" y="3949"/>
                  </a:cubicBezTo>
                  <a:cubicBezTo>
                    <a:pt x="1383" y="4008"/>
                    <a:pt x="1423" y="4034"/>
                    <a:pt x="1466" y="4034"/>
                  </a:cubicBezTo>
                  <a:cubicBezTo>
                    <a:pt x="1522" y="4034"/>
                    <a:pt x="1583" y="3991"/>
                    <a:pt x="1601" y="3916"/>
                  </a:cubicBezTo>
                  <a:cubicBezTo>
                    <a:pt x="1768" y="2582"/>
                    <a:pt x="968" y="1314"/>
                    <a:pt x="467" y="113"/>
                  </a:cubicBezTo>
                  <a:cubicBezTo>
                    <a:pt x="433" y="34"/>
                    <a:pt x="365" y="1"/>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a:off x="2045161" y="-612826"/>
              <a:ext cx="85375" cy="105419"/>
            </a:xfrm>
            <a:custGeom>
              <a:rect b="b" l="l" r="r" t="t"/>
              <a:pathLst>
                <a:path extrusionOk="0" h="3203" w="2594">
                  <a:moveTo>
                    <a:pt x="166" y="0"/>
                  </a:moveTo>
                  <a:cubicBezTo>
                    <a:pt x="50" y="0"/>
                    <a:pt x="0" y="208"/>
                    <a:pt x="125" y="270"/>
                  </a:cubicBezTo>
                  <a:cubicBezTo>
                    <a:pt x="692" y="504"/>
                    <a:pt x="1026" y="1004"/>
                    <a:pt x="1326" y="1504"/>
                  </a:cubicBezTo>
                  <a:cubicBezTo>
                    <a:pt x="1626" y="2005"/>
                    <a:pt x="1726" y="2672"/>
                    <a:pt x="2060" y="3139"/>
                  </a:cubicBezTo>
                  <a:cubicBezTo>
                    <a:pt x="2078" y="3175"/>
                    <a:pt x="2126" y="3202"/>
                    <a:pt x="2177" y="3202"/>
                  </a:cubicBezTo>
                  <a:cubicBezTo>
                    <a:pt x="2219" y="3202"/>
                    <a:pt x="2263" y="3184"/>
                    <a:pt x="2293" y="3139"/>
                  </a:cubicBezTo>
                  <a:cubicBezTo>
                    <a:pt x="2593" y="2572"/>
                    <a:pt x="2060" y="1738"/>
                    <a:pt x="1793" y="1238"/>
                  </a:cubicBezTo>
                  <a:cubicBezTo>
                    <a:pt x="1459" y="670"/>
                    <a:pt x="925" y="3"/>
                    <a:pt x="192" y="3"/>
                  </a:cubicBezTo>
                  <a:cubicBezTo>
                    <a:pt x="183" y="1"/>
                    <a:pt x="174" y="0"/>
                    <a:pt x="1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2104505" y="-620922"/>
              <a:ext cx="52364" cy="50356"/>
            </a:xfrm>
            <a:custGeom>
              <a:rect b="b" l="l" r="r" t="t"/>
              <a:pathLst>
                <a:path extrusionOk="0" h="1530" w="1591">
                  <a:moveTo>
                    <a:pt x="110" y="0"/>
                  </a:moveTo>
                  <a:cubicBezTo>
                    <a:pt x="38" y="0"/>
                    <a:pt x="1" y="121"/>
                    <a:pt x="56" y="149"/>
                  </a:cubicBezTo>
                  <a:cubicBezTo>
                    <a:pt x="624" y="516"/>
                    <a:pt x="1091" y="1017"/>
                    <a:pt x="1524" y="1517"/>
                  </a:cubicBezTo>
                  <a:cubicBezTo>
                    <a:pt x="1533" y="1526"/>
                    <a:pt x="1542" y="1530"/>
                    <a:pt x="1550" y="1530"/>
                  </a:cubicBezTo>
                  <a:cubicBezTo>
                    <a:pt x="1573" y="1530"/>
                    <a:pt x="1591" y="1499"/>
                    <a:pt x="1591" y="1450"/>
                  </a:cubicBezTo>
                  <a:cubicBezTo>
                    <a:pt x="1224" y="883"/>
                    <a:pt x="690" y="383"/>
                    <a:pt x="157" y="16"/>
                  </a:cubicBezTo>
                  <a:cubicBezTo>
                    <a:pt x="140" y="5"/>
                    <a:pt x="125" y="0"/>
                    <a:pt x="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2127873" y="-644818"/>
              <a:ext cx="71815" cy="71683"/>
            </a:xfrm>
            <a:custGeom>
              <a:rect b="b" l="l" r="r" t="t"/>
              <a:pathLst>
                <a:path extrusionOk="0" h="2178" w="2182">
                  <a:moveTo>
                    <a:pt x="296" y="0"/>
                  </a:moveTo>
                  <a:cubicBezTo>
                    <a:pt x="96" y="0"/>
                    <a:pt x="1" y="347"/>
                    <a:pt x="247" y="408"/>
                  </a:cubicBezTo>
                  <a:cubicBezTo>
                    <a:pt x="647" y="508"/>
                    <a:pt x="948" y="809"/>
                    <a:pt x="1214" y="1109"/>
                  </a:cubicBezTo>
                  <a:cubicBezTo>
                    <a:pt x="1515" y="1442"/>
                    <a:pt x="1648" y="1843"/>
                    <a:pt x="1982" y="2143"/>
                  </a:cubicBezTo>
                  <a:cubicBezTo>
                    <a:pt x="2005" y="2166"/>
                    <a:pt x="2037" y="2178"/>
                    <a:pt x="2069" y="2178"/>
                  </a:cubicBezTo>
                  <a:cubicBezTo>
                    <a:pt x="2126" y="2178"/>
                    <a:pt x="2182" y="2141"/>
                    <a:pt x="2182" y="2076"/>
                  </a:cubicBezTo>
                  <a:cubicBezTo>
                    <a:pt x="2182" y="1576"/>
                    <a:pt x="1848" y="1142"/>
                    <a:pt x="1548" y="775"/>
                  </a:cubicBezTo>
                  <a:cubicBezTo>
                    <a:pt x="1248" y="408"/>
                    <a:pt x="848" y="108"/>
                    <a:pt x="347" y="8"/>
                  </a:cubicBezTo>
                  <a:cubicBezTo>
                    <a:pt x="329" y="3"/>
                    <a:pt x="312" y="0"/>
                    <a:pt x="2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2190837" y="-648899"/>
              <a:ext cx="49500" cy="56247"/>
            </a:xfrm>
            <a:custGeom>
              <a:rect b="b" l="l" r="r" t="t"/>
              <a:pathLst>
                <a:path extrusionOk="0" h="1709" w="1504">
                  <a:moveTo>
                    <a:pt x="243" y="1"/>
                  </a:moveTo>
                  <a:cubicBezTo>
                    <a:pt x="91" y="1"/>
                    <a:pt x="1" y="254"/>
                    <a:pt x="169" y="365"/>
                  </a:cubicBezTo>
                  <a:cubicBezTo>
                    <a:pt x="402" y="532"/>
                    <a:pt x="602" y="766"/>
                    <a:pt x="803" y="1033"/>
                  </a:cubicBezTo>
                  <a:cubicBezTo>
                    <a:pt x="969" y="1266"/>
                    <a:pt x="1069" y="1533"/>
                    <a:pt x="1336" y="1700"/>
                  </a:cubicBezTo>
                  <a:cubicBezTo>
                    <a:pt x="1348" y="1706"/>
                    <a:pt x="1361" y="1708"/>
                    <a:pt x="1374" y="1708"/>
                  </a:cubicBezTo>
                  <a:cubicBezTo>
                    <a:pt x="1435" y="1708"/>
                    <a:pt x="1503" y="1649"/>
                    <a:pt x="1503" y="1566"/>
                  </a:cubicBezTo>
                  <a:cubicBezTo>
                    <a:pt x="1436" y="1233"/>
                    <a:pt x="1203" y="966"/>
                    <a:pt x="1003" y="699"/>
                  </a:cubicBezTo>
                  <a:cubicBezTo>
                    <a:pt x="803" y="432"/>
                    <a:pt x="602" y="232"/>
                    <a:pt x="336" y="32"/>
                  </a:cubicBezTo>
                  <a:cubicBezTo>
                    <a:pt x="303" y="10"/>
                    <a:pt x="272" y="1"/>
                    <a:pt x="2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2191101" y="-653342"/>
              <a:ext cx="38244" cy="45024"/>
            </a:xfrm>
            <a:custGeom>
              <a:rect b="b" l="l" r="r" t="t"/>
              <a:pathLst>
                <a:path extrusionOk="0" h="1368" w="1162">
                  <a:moveTo>
                    <a:pt x="228" y="1"/>
                  </a:moveTo>
                  <a:cubicBezTo>
                    <a:pt x="110" y="1"/>
                    <a:pt x="0" y="93"/>
                    <a:pt x="61" y="234"/>
                  </a:cubicBezTo>
                  <a:cubicBezTo>
                    <a:pt x="227" y="667"/>
                    <a:pt x="561" y="1201"/>
                    <a:pt x="1028" y="1368"/>
                  </a:cubicBezTo>
                  <a:cubicBezTo>
                    <a:pt x="1095" y="1368"/>
                    <a:pt x="1161" y="1301"/>
                    <a:pt x="1128" y="1234"/>
                  </a:cubicBezTo>
                  <a:cubicBezTo>
                    <a:pt x="1061" y="1034"/>
                    <a:pt x="928" y="901"/>
                    <a:pt x="795" y="734"/>
                  </a:cubicBezTo>
                  <a:cubicBezTo>
                    <a:pt x="628" y="567"/>
                    <a:pt x="494" y="367"/>
                    <a:pt x="428" y="134"/>
                  </a:cubicBezTo>
                  <a:cubicBezTo>
                    <a:pt x="388" y="41"/>
                    <a:pt x="306" y="1"/>
                    <a:pt x="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2237904" y="-652487"/>
              <a:ext cx="21097" cy="23302"/>
            </a:xfrm>
            <a:custGeom>
              <a:rect b="b" l="l" r="r" t="t"/>
              <a:pathLst>
                <a:path extrusionOk="0" h="708" w="641">
                  <a:moveTo>
                    <a:pt x="234" y="1"/>
                  </a:moveTo>
                  <a:cubicBezTo>
                    <a:pt x="104" y="1"/>
                    <a:pt x="1" y="169"/>
                    <a:pt x="106" y="274"/>
                  </a:cubicBezTo>
                  <a:cubicBezTo>
                    <a:pt x="240" y="408"/>
                    <a:pt x="307" y="675"/>
                    <a:pt x="507" y="708"/>
                  </a:cubicBezTo>
                  <a:cubicBezTo>
                    <a:pt x="573" y="708"/>
                    <a:pt x="640" y="675"/>
                    <a:pt x="640" y="608"/>
                  </a:cubicBezTo>
                  <a:cubicBezTo>
                    <a:pt x="607" y="408"/>
                    <a:pt x="473" y="208"/>
                    <a:pt x="340" y="41"/>
                  </a:cubicBezTo>
                  <a:cubicBezTo>
                    <a:pt x="305" y="13"/>
                    <a:pt x="268" y="1"/>
                    <a:pt x="2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1734160" y="-966251"/>
              <a:ext cx="1119" cy="1119"/>
            </a:xfrm>
            <a:custGeom>
              <a:rect b="b" l="l" r="r" t="t"/>
              <a:pathLst>
                <a:path extrusionOk="0" h="34" w="34">
                  <a:moveTo>
                    <a:pt x="0" y="0"/>
                  </a:moveTo>
                  <a:cubicBezTo>
                    <a:pt x="0" y="0"/>
                    <a:pt x="0" y="34"/>
                    <a:pt x="0" y="34"/>
                  </a:cubicBezTo>
                  <a:cubicBezTo>
                    <a:pt x="34" y="34"/>
                    <a:pt x="34"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1185622" y="-1096358"/>
              <a:ext cx="226372" cy="232099"/>
            </a:xfrm>
            <a:custGeom>
              <a:rect b="b" l="l" r="r" t="t"/>
              <a:pathLst>
                <a:path extrusionOk="0" h="7052" w="6878">
                  <a:moveTo>
                    <a:pt x="6483" y="0"/>
                  </a:moveTo>
                  <a:cubicBezTo>
                    <a:pt x="6454" y="0"/>
                    <a:pt x="6423" y="6"/>
                    <a:pt x="6392" y="17"/>
                  </a:cubicBezTo>
                  <a:cubicBezTo>
                    <a:pt x="4791" y="684"/>
                    <a:pt x="3590" y="2352"/>
                    <a:pt x="2423" y="3553"/>
                  </a:cubicBezTo>
                  <a:cubicBezTo>
                    <a:pt x="1589" y="4454"/>
                    <a:pt x="121" y="5454"/>
                    <a:pt x="21" y="6755"/>
                  </a:cubicBezTo>
                  <a:cubicBezTo>
                    <a:pt x="0" y="6942"/>
                    <a:pt x="173" y="7051"/>
                    <a:pt x="338" y="7051"/>
                  </a:cubicBezTo>
                  <a:cubicBezTo>
                    <a:pt x="439" y="7051"/>
                    <a:pt x="538" y="7010"/>
                    <a:pt x="588" y="6922"/>
                  </a:cubicBezTo>
                  <a:cubicBezTo>
                    <a:pt x="1289" y="5755"/>
                    <a:pt x="2523" y="4887"/>
                    <a:pt x="3457" y="3920"/>
                  </a:cubicBezTo>
                  <a:cubicBezTo>
                    <a:pt x="4524" y="2852"/>
                    <a:pt x="5959" y="1785"/>
                    <a:pt x="6759" y="517"/>
                  </a:cubicBezTo>
                  <a:cubicBezTo>
                    <a:pt x="6877" y="311"/>
                    <a:pt x="6708" y="0"/>
                    <a:pt x="64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2231848" y="-1106397"/>
              <a:ext cx="85671" cy="56840"/>
            </a:xfrm>
            <a:custGeom>
              <a:rect b="b" l="l" r="r" t="t"/>
              <a:pathLst>
                <a:path extrusionOk="0" h="1727" w="2603">
                  <a:moveTo>
                    <a:pt x="2433" y="0"/>
                  </a:moveTo>
                  <a:cubicBezTo>
                    <a:pt x="2407" y="0"/>
                    <a:pt x="2381" y="7"/>
                    <a:pt x="2359" y="22"/>
                  </a:cubicBezTo>
                  <a:cubicBezTo>
                    <a:pt x="1625" y="622"/>
                    <a:pt x="1091" y="1323"/>
                    <a:pt x="124" y="1523"/>
                  </a:cubicBezTo>
                  <a:cubicBezTo>
                    <a:pt x="0" y="1554"/>
                    <a:pt x="48" y="1727"/>
                    <a:pt x="161" y="1727"/>
                  </a:cubicBezTo>
                  <a:cubicBezTo>
                    <a:pt x="170" y="1727"/>
                    <a:pt x="180" y="1726"/>
                    <a:pt x="190" y="1723"/>
                  </a:cubicBezTo>
                  <a:cubicBezTo>
                    <a:pt x="1124" y="1590"/>
                    <a:pt x="1958" y="889"/>
                    <a:pt x="2525" y="155"/>
                  </a:cubicBezTo>
                  <a:cubicBezTo>
                    <a:pt x="2603" y="78"/>
                    <a:pt x="2520" y="0"/>
                    <a:pt x="2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1239304" y="-1068481"/>
              <a:ext cx="119143" cy="63883"/>
            </a:xfrm>
            <a:custGeom>
              <a:rect b="b" l="l" r="r" t="t"/>
              <a:pathLst>
                <a:path extrusionOk="0" h="1941" w="3620">
                  <a:moveTo>
                    <a:pt x="3311" y="0"/>
                  </a:moveTo>
                  <a:cubicBezTo>
                    <a:pt x="3294" y="0"/>
                    <a:pt x="3278" y="2"/>
                    <a:pt x="3260" y="4"/>
                  </a:cubicBezTo>
                  <a:cubicBezTo>
                    <a:pt x="2827" y="104"/>
                    <a:pt x="2460" y="438"/>
                    <a:pt x="2059" y="638"/>
                  </a:cubicBezTo>
                  <a:cubicBezTo>
                    <a:pt x="1526" y="938"/>
                    <a:pt x="959" y="1172"/>
                    <a:pt x="325" y="1305"/>
                  </a:cubicBezTo>
                  <a:cubicBezTo>
                    <a:pt x="0" y="1370"/>
                    <a:pt x="55" y="1940"/>
                    <a:pt x="396" y="1940"/>
                  </a:cubicBezTo>
                  <a:cubicBezTo>
                    <a:pt x="405" y="1940"/>
                    <a:pt x="415" y="1940"/>
                    <a:pt x="425" y="1939"/>
                  </a:cubicBezTo>
                  <a:cubicBezTo>
                    <a:pt x="992" y="1839"/>
                    <a:pt x="1559" y="1705"/>
                    <a:pt x="2093" y="1472"/>
                  </a:cubicBezTo>
                  <a:cubicBezTo>
                    <a:pt x="2593" y="1238"/>
                    <a:pt x="3294" y="905"/>
                    <a:pt x="3527" y="371"/>
                  </a:cubicBezTo>
                  <a:cubicBezTo>
                    <a:pt x="3620" y="186"/>
                    <a:pt x="3512"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1291702" y="-1065058"/>
              <a:ext cx="58222" cy="23072"/>
            </a:xfrm>
            <a:custGeom>
              <a:rect b="b" l="l" r="r" t="t"/>
              <a:pathLst>
                <a:path extrusionOk="0" h="701" w="1769">
                  <a:moveTo>
                    <a:pt x="1568" y="0"/>
                  </a:moveTo>
                  <a:cubicBezTo>
                    <a:pt x="1168" y="0"/>
                    <a:pt x="768" y="167"/>
                    <a:pt x="334" y="167"/>
                  </a:cubicBezTo>
                  <a:cubicBezTo>
                    <a:pt x="0" y="167"/>
                    <a:pt x="0" y="701"/>
                    <a:pt x="334" y="701"/>
                  </a:cubicBezTo>
                  <a:cubicBezTo>
                    <a:pt x="801" y="701"/>
                    <a:pt x="1368" y="634"/>
                    <a:pt x="1668" y="234"/>
                  </a:cubicBezTo>
                  <a:cubicBezTo>
                    <a:pt x="1768" y="167"/>
                    <a:pt x="1702" y="0"/>
                    <a:pt x="1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1682914" y="-1340017"/>
              <a:ext cx="83861" cy="119571"/>
            </a:xfrm>
            <a:custGeom>
              <a:rect b="b" l="l" r="r" t="t"/>
              <a:pathLst>
                <a:path extrusionOk="0" h="3633" w="2548">
                  <a:moveTo>
                    <a:pt x="134" y="0"/>
                  </a:moveTo>
                  <a:cubicBezTo>
                    <a:pt x="67" y="0"/>
                    <a:pt x="1" y="59"/>
                    <a:pt x="23" y="148"/>
                  </a:cubicBezTo>
                  <a:cubicBezTo>
                    <a:pt x="290" y="1483"/>
                    <a:pt x="1224" y="2850"/>
                    <a:pt x="2358" y="3617"/>
                  </a:cubicBezTo>
                  <a:cubicBezTo>
                    <a:pt x="2374" y="3628"/>
                    <a:pt x="2390" y="3633"/>
                    <a:pt x="2406" y="3633"/>
                  </a:cubicBezTo>
                  <a:cubicBezTo>
                    <a:pt x="2486" y="3633"/>
                    <a:pt x="2547" y="3507"/>
                    <a:pt x="2491" y="3451"/>
                  </a:cubicBezTo>
                  <a:cubicBezTo>
                    <a:pt x="1357" y="2550"/>
                    <a:pt x="990" y="1216"/>
                    <a:pt x="223" y="48"/>
                  </a:cubicBezTo>
                  <a:cubicBezTo>
                    <a:pt x="201" y="15"/>
                    <a:pt x="168" y="0"/>
                    <a:pt x="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1228936" y="-954863"/>
              <a:ext cx="699555" cy="312932"/>
            </a:xfrm>
            <a:custGeom>
              <a:rect b="b" l="l" r="r" t="t"/>
              <a:pathLst>
                <a:path extrusionOk="0" h="9508" w="21255">
                  <a:moveTo>
                    <a:pt x="177" y="0"/>
                  </a:moveTo>
                  <a:cubicBezTo>
                    <a:pt x="86" y="0"/>
                    <a:pt x="1" y="72"/>
                    <a:pt x="39" y="188"/>
                  </a:cubicBezTo>
                  <a:cubicBezTo>
                    <a:pt x="373" y="1689"/>
                    <a:pt x="1874" y="2890"/>
                    <a:pt x="2908" y="3957"/>
                  </a:cubicBezTo>
                  <a:cubicBezTo>
                    <a:pt x="4576" y="5625"/>
                    <a:pt x="6411" y="6893"/>
                    <a:pt x="8579" y="7860"/>
                  </a:cubicBezTo>
                  <a:cubicBezTo>
                    <a:pt x="11290" y="9033"/>
                    <a:pt x="14574" y="9507"/>
                    <a:pt x="17696" y="9507"/>
                  </a:cubicBezTo>
                  <a:cubicBezTo>
                    <a:pt x="18838" y="9507"/>
                    <a:pt x="19958" y="9444"/>
                    <a:pt x="21021" y="9328"/>
                  </a:cubicBezTo>
                  <a:cubicBezTo>
                    <a:pt x="21255" y="9328"/>
                    <a:pt x="21255" y="8994"/>
                    <a:pt x="21021" y="8961"/>
                  </a:cubicBezTo>
                  <a:cubicBezTo>
                    <a:pt x="17285" y="8561"/>
                    <a:pt x="13683" y="8894"/>
                    <a:pt x="10013" y="7760"/>
                  </a:cubicBezTo>
                  <a:cubicBezTo>
                    <a:pt x="7912" y="7126"/>
                    <a:pt x="5977" y="5959"/>
                    <a:pt x="4276" y="4524"/>
                  </a:cubicBezTo>
                  <a:cubicBezTo>
                    <a:pt x="3042" y="3490"/>
                    <a:pt x="773" y="1722"/>
                    <a:pt x="340" y="121"/>
                  </a:cubicBezTo>
                  <a:cubicBezTo>
                    <a:pt x="312" y="37"/>
                    <a:pt x="243" y="0"/>
                    <a:pt x="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1912026" y="-757744"/>
              <a:ext cx="505766" cy="113186"/>
            </a:xfrm>
            <a:custGeom>
              <a:rect b="b" l="l" r="r" t="t"/>
              <a:pathLst>
                <a:path extrusionOk="0" h="3439" w="15367">
                  <a:moveTo>
                    <a:pt x="15117" y="0"/>
                  </a:moveTo>
                  <a:cubicBezTo>
                    <a:pt x="15104" y="0"/>
                    <a:pt x="15091" y="1"/>
                    <a:pt x="15078" y="3"/>
                  </a:cubicBezTo>
                  <a:cubicBezTo>
                    <a:pt x="12576" y="370"/>
                    <a:pt x="10007" y="604"/>
                    <a:pt x="7606" y="1438"/>
                  </a:cubicBezTo>
                  <a:cubicBezTo>
                    <a:pt x="5137" y="2305"/>
                    <a:pt x="2836" y="3039"/>
                    <a:pt x="200" y="3105"/>
                  </a:cubicBezTo>
                  <a:cubicBezTo>
                    <a:pt x="0" y="3139"/>
                    <a:pt x="0" y="3439"/>
                    <a:pt x="200" y="3439"/>
                  </a:cubicBezTo>
                  <a:cubicBezTo>
                    <a:pt x="2569" y="3406"/>
                    <a:pt x="4870" y="2972"/>
                    <a:pt x="7139" y="2238"/>
                  </a:cubicBezTo>
                  <a:cubicBezTo>
                    <a:pt x="9774" y="1404"/>
                    <a:pt x="12609" y="1337"/>
                    <a:pt x="15178" y="337"/>
                  </a:cubicBezTo>
                  <a:cubicBezTo>
                    <a:pt x="15366" y="242"/>
                    <a:pt x="15318" y="0"/>
                    <a:pt x="15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p:nvPr/>
          </p:nvSpPr>
          <p:spPr>
            <a:xfrm>
              <a:off x="2385225" y="-759357"/>
              <a:ext cx="171277" cy="28733"/>
            </a:xfrm>
            <a:custGeom>
              <a:rect b="b" l="l" r="r" t="t"/>
              <a:pathLst>
                <a:path extrusionOk="0" h="873" w="5204">
                  <a:moveTo>
                    <a:pt x="778" y="1"/>
                  </a:moveTo>
                  <a:cubicBezTo>
                    <a:pt x="619" y="1"/>
                    <a:pt x="460" y="6"/>
                    <a:pt x="300" y="19"/>
                  </a:cubicBezTo>
                  <a:cubicBezTo>
                    <a:pt x="67" y="19"/>
                    <a:pt x="0" y="352"/>
                    <a:pt x="234" y="419"/>
                  </a:cubicBezTo>
                  <a:cubicBezTo>
                    <a:pt x="968" y="619"/>
                    <a:pt x="1701" y="686"/>
                    <a:pt x="2435" y="753"/>
                  </a:cubicBezTo>
                  <a:cubicBezTo>
                    <a:pt x="2949" y="794"/>
                    <a:pt x="3501" y="873"/>
                    <a:pt x="4037" y="873"/>
                  </a:cubicBezTo>
                  <a:cubicBezTo>
                    <a:pt x="4370" y="873"/>
                    <a:pt x="4697" y="842"/>
                    <a:pt x="5004" y="753"/>
                  </a:cubicBezTo>
                  <a:cubicBezTo>
                    <a:pt x="5204" y="686"/>
                    <a:pt x="5204" y="419"/>
                    <a:pt x="5004" y="352"/>
                  </a:cubicBezTo>
                  <a:cubicBezTo>
                    <a:pt x="4303" y="119"/>
                    <a:pt x="3536" y="186"/>
                    <a:pt x="2802" y="152"/>
                  </a:cubicBezTo>
                  <a:cubicBezTo>
                    <a:pt x="2128" y="98"/>
                    <a:pt x="1453"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4"/>
            <p:cNvSpPr/>
            <p:nvPr/>
          </p:nvSpPr>
          <p:spPr>
            <a:xfrm>
              <a:off x="1667181" y="-1047515"/>
              <a:ext cx="339262" cy="262444"/>
            </a:xfrm>
            <a:custGeom>
              <a:rect b="b" l="l" r="r" t="t"/>
              <a:pathLst>
                <a:path extrusionOk="0" h="7974" w="10308">
                  <a:moveTo>
                    <a:pt x="5138" y="1"/>
                  </a:moveTo>
                  <a:cubicBezTo>
                    <a:pt x="1" y="1"/>
                    <a:pt x="1" y="7973"/>
                    <a:pt x="5138" y="7973"/>
                  </a:cubicBezTo>
                  <a:cubicBezTo>
                    <a:pt x="10308" y="7973"/>
                    <a:pt x="10308" y="1"/>
                    <a:pt x="51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4"/>
            <p:cNvSpPr/>
            <p:nvPr/>
          </p:nvSpPr>
          <p:spPr>
            <a:xfrm>
              <a:off x="1651810" y="-952000"/>
              <a:ext cx="112034" cy="86790"/>
            </a:xfrm>
            <a:custGeom>
              <a:rect b="b" l="l" r="r" t="t"/>
              <a:pathLst>
                <a:path extrusionOk="0" h="2637" w="3404">
                  <a:moveTo>
                    <a:pt x="1702" y="1"/>
                  </a:moveTo>
                  <a:cubicBezTo>
                    <a:pt x="1" y="1"/>
                    <a:pt x="1" y="2636"/>
                    <a:pt x="1702" y="2636"/>
                  </a:cubicBezTo>
                  <a:cubicBezTo>
                    <a:pt x="3403" y="2636"/>
                    <a:pt x="3403" y="1"/>
                    <a:pt x="1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3" name="Google Shape;423;p34"/>
          <p:cNvPicPr preferRelativeResize="0"/>
          <p:nvPr/>
        </p:nvPicPr>
        <p:blipFill>
          <a:blip r:embed="rId3">
            <a:alphaModFix/>
          </a:blip>
          <a:stretch>
            <a:fillRect/>
          </a:stretch>
        </p:blipFill>
        <p:spPr>
          <a:xfrm>
            <a:off x="7272780" y="3733548"/>
            <a:ext cx="677996" cy="724527"/>
          </a:xfrm>
          <a:prstGeom prst="rect">
            <a:avLst/>
          </a:prstGeom>
          <a:noFill/>
          <a:ln>
            <a:noFill/>
          </a:ln>
        </p:spPr>
      </p:pic>
      <p:pic>
        <p:nvPicPr>
          <p:cNvPr id="424" name="Google Shape;424;p34"/>
          <p:cNvPicPr preferRelativeResize="0"/>
          <p:nvPr/>
        </p:nvPicPr>
        <p:blipFill>
          <a:blip r:embed="rId4">
            <a:alphaModFix/>
          </a:blip>
          <a:stretch>
            <a:fillRect/>
          </a:stretch>
        </p:blipFill>
        <p:spPr>
          <a:xfrm>
            <a:off x="6565600" y="3731854"/>
            <a:ext cx="677996" cy="727936"/>
          </a:xfrm>
          <a:prstGeom prst="rect">
            <a:avLst/>
          </a:prstGeom>
          <a:noFill/>
          <a:ln>
            <a:noFill/>
          </a:ln>
        </p:spPr>
      </p:pic>
      <p:sp>
        <p:nvSpPr>
          <p:cNvPr id="425" name="Google Shape;425;p34"/>
          <p:cNvSpPr/>
          <p:nvPr/>
        </p:nvSpPr>
        <p:spPr>
          <a:xfrm rot="-2700000">
            <a:off x="2743239" y="2303920"/>
            <a:ext cx="689429" cy="43911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34"/>
          <p:cNvCxnSpPr/>
          <p:nvPr/>
        </p:nvCxnSpPr>
        <p:spPr>
          <a:xfrm flipH="1" rot="10800000">
            <a:off x="1159000" y="946975"/>
            <a:ext cx="7150800" cy="75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4"/>
          <p:cNvSpPr/>
          <p:nvPr/>
        </p:nvSpPr>
        <p:spPr>
          <a:xfrm rot="2700000">
            <a:off x="5821889" y="2471958"/>
            <a:ext cx="689429" cy="43911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34"/>
          <p:cNvPicPr preferRelativeResize="0"/>
          <p:nvPr/>
        </p:nvPicPr>
        <p:blipFill>
          <a:blip r:embed="rId5">
            <a:alphaModFix/>
          </a:blip>
          <a:stretch>
            <a:fillRect/>
          </a:stretch>
        </p:blipFill>
        <p:spPr>
          <a:xfrm>
            <a:off x="6565600" y="2991076"/>
            <a:ext cx="677996" cy="711886"/>
          </a:xfrm>
          <a:prstGeom prst="rect">
            <a:avLst/>
          </a:prstGeom>
          <a:noFill/>
          <a:ln>
            <a:noFill/>
          </a:ln>
        </p:spPr>
      </p:pic>
      <p:pic>
        <p:nvPicPr>
          <p:cNvPr id="429" name="Google Shape;429;p34"/>
          <p:cNvPicPr preferRelativeResize="0"/>
          <p:nvPr/>
        </p:nvPicPr>
        <p:blipFill>
          <a:blip r:embed="rId6">
            <a:alphaModFix/>
          </a:blip>
          <a:stretch>
            <a:fillRect/>
          </a:stretch>
        </p:blipFill>
        <p:spPr>
          <a:xfrm>
            <a:off x="7272780" y="2983015"/>
            <a:ext cx="677996" cy="728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5"/>
          <p:cNvSpPr txBox="1"/>
          <p:nvPr>
            <p:ph type="title"/>
          </p:nvPr>
        </p:nvSpPr>
        <p:spPr>
          <a:xfrm>
            <a:off x="666250" y="388875"/>
            <a:ext cx="3057900" cy="27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35" name="Google Shape;435;p35"/>
          <p:cNvSpPr txBox="1"/>
          <p:nvPr>
            <p:ph type="title"/>
          </p:nvPr>
        </p:nvSpPr>
        <p:spPr>
          <a:xfrm>
            <a:off x="666250" y="2898100"/>
            <a:ext cx="3197400" cy="11823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900">
                <a:solidFill>
                  <a:schemeClr val="lt2"/>
                </a:solidFill>
              </a:rPr>
              <a:t>Conclusion </a:t>
            </a:r>
            <a:endParaRPr>
              <a:solidFill>
                <a:schemeClr val="lt2"/>
              </a:solidFill>
            </a:endParaRPr>
          </a:p>
        </p:txBody>
      </p:sp>
      <p:sp>
        <p:nvSpPr>
          <p:cNvPr id="436" name="Google Shape;436;p35"/>
          <p:cNvSpPr txBox="1"/>
          <p:nvPr>
            <p:ph idx="4294967295" type="subTitle"/>
          </p:nvPr>
        </p:nvSpPr>
        <p:spPr>
          <a:xfrm>
            <a:off x="4245350" y="972825"/>
            <a:ext cx="3136200" cy="10659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All 3 models concluded with results and accuracy scores close to 1.00</a:t>
            </a:r>
            <a:endParaRPr>
              <a:solidFill>
                <a:schemeClr val="lt1"/>
              </a:solidFill>
            </a:endParaRPr>
          </a:p>
        </p:txBody>
      </p:sp>
      <p:sp>
        <p:nvSpPr>
          <p:cNvPr id="437" name="Google Shape;437;p35"/>
          <p:cNvSpPr txBox="1"/>
          <p:nvPr>
            <p:ph idx="4294967295" type="subTitle"/>
          </p:nvPr>
        </p:nvSpPr>
        <p:spPr>
          <a:xfrm>
            <a:off x="4438750" y="1949325"/>
            <a:ext cx="3722400" cy="576000"/>
          </a:xfrm>
          <a:prstGeom prst="rect">
            <a:avLst/>
          </a:prstGeom>
        </p:spPr>
        <p:txBody>
          <a:bodyPr anchorCtr="0" anchor="t" bIns="91425" lIns="91425" spcFirstLastPara="1" rIns="91425" wrap="square" tIns="91425">
            <a:noAutofit/>
          </a:bodyPr>
          <a:lstStyle/>
          <a:p>
            <a:pPr indent="0" lvl="0" marL="914400" rtl="0" algn="l">
              <a:spcBef>
                <a:spcPts val="0"/>
              </a:spcBef>
              <a:spcAft>
                <a:spcPts val="1600"/>
              </a:spcAft>
              <a:buNone/>
            </a:pPr>
            <a:r>
              <a:rPr lang="en" sz="1200">
                <a:solidFill>
                  <a:schemeClr val="lt1"/>
                </a:solidFill>
              </a:rPr>
              <a:t>Indicates the similarity in the images and dataset</a:t>
            </a:r>
            <a:r>
              <a:rPr lang="en" sz="1200">
                <a:solidFill>
                  <a:schemeClr val="lt1"/>
                </a:solidFill>
              </a:rPr>
              <a:t> and h</a:t>
            </a:r>
            <a:r>
              <a:rPr lang="en" sz="1200">
                <a:solidFill>
                  <a:schemeClr val="lt1"/>
                </a:solidFill>
              </a:rPr>
              <a:t>ow well models are able to predict</a:t>
            </a:r>
            <a:endParaRPr sz="800">
              <a:solidFill>
                <a:schemeClr val="lt1"/>
              </a:solidFill>
            </a:endParaRPr>
          </a:p>
        </p:txBody>
      </p:sp>
      <p:sp>
        <p:nvSpPr>
          <p:cNvPr id="438" name="Google Shape;438;p35"/>
          <p:cNvSpPr txBox="1"/>
          <p:nvPr>
            <p:ph idx="4294967295" type="subTitle"/>
          </p:nvPr>
        </p:nvSpPr>
        <p:spPr>
          <a:xfrm>
            <a:off x="4324575" y="2892350"/>
            <a:ext cx="3479100" cy="576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solidFill>
                  <a:schemeClr val="lt1"/>
                </a:solidFill>
              </a:rPr>
              <a:t>Imported images had correct classification</a:t>
            </a:r>
            <a:endParaRPr>
              <a:solidFill>
                <a:schemeClr val="lt1"/>
              </a:solidFill>
            </a:endParaRPr>
          </a:p>
        </p:txBody>
      </p:sp>
      <p:sp>
        <p:nvSpPr>
          <p:cNvPr id="439" name="Google Shape;439;p35"/>
          <p:cNvSpPr txBox="1"/>
          <p:nvPr>
            <p:ph idx="4294967295" type="subTitle"/>
          </p:nvPr>
        </p:nvSpPr>
        <p:spPr>
          <a:xfrm>
            <a:off x="4434375" y="3606775"/>
            <a:ext cx="3259500" cy="5760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 sz="1300">
                <a:solidFill>
                  <a:schemeClr val="lt1"/>
                </a:solidFill>
              </a:rPr>
              <a:t>Question looms how often will the model be correct?</a:t>
            </a:r>
            <a:endParaRPr sz="1300">
              <a:solidFill>
                <a:schemeClr val="lt1"/>
              </a:solidFill>
            </a:endParaRPr>
          </a:p>
          <a:p>
            <a:pPr indent="0" lvl="0" marL="914400" rtl="0" algn="l">
              <a:spcBef>
                <a:spcPts val="1600"/>
              </a:spcBef>
              <a:spcAft>
                <a:spcPts val="1600"/>
              </a:spcAft>
              <a:buNone/>
            </a:pPr>
            <a:r>
              <a:rPr lang="en" sz="1300">
                <a:solidFill>
                  <a:schemeClr val="lt1"/>
                </a:solidFill>
              </a:rPr>
              <a:t>How big is the error?</a:t>
            </a:r>
            <a:endParaRPr sz="900">
              <a:solidFill>
                <a:schemeClr val="lt1"/>
              </a:solidFill>
            </a:endParaRPr>
          </a:p>
        </p:txBody>
      </p:sp>
      <p:sp>
        <p:nvSpPr>
          <p:cNvPr id="440" name="Google Shape;440;p35"/>
          <p:cNvSpPr txBox="1"/>
          <p:nvPr>
            <p:ph idx="4294967295" type="title"/>
          </p:nvPr>
        </p:nvSpPr>
        <p:spPr>
          <a:xfrm>
            <a:off x="4178647" y="1048875"/>
            <a:ext cx="402300" cy="3474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441" name="Google Shape;441;p35"/>
          <p:cNvSpPr txBox="1"/>
          <p:nvPr>
            <p:ph idx="4294967295" type="title"/>
          </p:nvPr>
        </p:nvSpPr>
        <p:spPr>
          <a:xfrm>
            <a:off x="4682047" y="2063632"/>
            <a:ext cx="402300" cy="3474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sp>
        <p:nvSpPr>
          <p:cNvPr id="442" name="Google Shape;442;p35"/>
          <p:cNvSpPr txBox="1"/>
          <p:nvPr>
            <p:ph idx="4294967295" type="title"/>
          </p:nvPr>
        </p:nvSpPr>
        <p:spPr>
          <a:xfrm>
            <a:off x="4178647" y="2892361"/>
            <a:ext cx="402300" cy="3474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443" name="Google Shape;443;p35"/>
          <p:cNvSpPr txBox="1"/>
          <p:nvPr>
            <p:ph idx="4294967295" type="title"/>
          </p:nvPr>
        </p:nvSpPr>
        <p:spPr>
          <a:xfrm>
            <a:off x="4682047" y="3745978"/>
            <a:ext cx="402300" cy="3474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4</a:t>
            </a:r>
            <a:endParaRPr>
              <a:solidFill>
                <a:schemeClr val="lt1"/>
              </a:solidFill>
            </a:endParaRPr>
          </a:p>
        </p:txBody>
      </p:sp>
      <p:pic>
        <p:nvPicPr>
          <p:cNvPr id="444" name="Google Shape;444;p35"/>
          <p:cNvPicPr preferRelativeResize="0"/>
          <p:nvPr/>
        </p:nvPicPr>
        <p:blipFill>
          <a:blip r:embed="rId3">
            <a:alphaModFix/>
          </a:blip>
          <a:stretch>
            <a:fillRect/>
          </a:stretch>
        </p:blipFill>
        <p:spPr>
          <a:xfrm>
            <a:off x="874250" y="2673475"/>
            <a:ext cx="2476500" cy="184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type="title"/>
          </p:nvPr>
        </p:nvSpPr>
        <p:spPr>
          <a:xfrm>
            <a:off x="1314650" y="477975"/>
            <a:ext cx="77211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Future Steps </a:t>
            </a:r>
            <a:endParaRPr/>
          </a:p>
        </p:txBody>
      </p:sp>
      <p:sp>
        <p:nvSpPr>
          <p:cNvPr id="450" name="Google Shape;450;p36"/>
          <p:cNvSpPr txBox="1"/>
          <p:nvPr/>
        </p:nvSpPr>
        <p:spPr>
          <a:xfrm>
            <a:off x="1295350" y="1446850"/>
            <a:ext cx="6052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With Success predicting images of open &amp; closed eyes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Further </a:t>
            </a:r>
            <a:r>
              <a:rPr lang="en">
                <a:latin typeface="Open Sans"/>
                <a:ea typeface="Open Sans"/>
                <a:cs typeface="Open Sans"/>
                <a:sym typeface="Open Sans"/>
              </a:rPr>
              <a:t>research</a:t>
            </a:r>
            <a:r>
              <a:rPr lang="en">
                <a:latin typeface="Open Sans"/>
                <a:ea typeface="Open Sans"/>
                <a:cs typeface="Open Sans"/>
                <a:sym typeface="Open Sans"/>
              </a:rPr>
              <a:t> for video prediction and classification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To improve performance, include different images.  Sunglasses, side of head, different backgrounds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Create AI </a:t>
            </a:r>
            <a:r>
              <a:rPr lang="en">
                <a:latin typeface="Open Sans"/>
                <a:ea typeface="Open Sans"/>
                <a:cs typeface="Open Sans"/>
                <a:sym typeface="Open Sans"/>
              </a:rPr>
              <a:t>machine</a:t>
            </a:r>
            <a:r>
              <a:rPr lang="en">
                <a:latin typeface="Open Sans"/>
                <a:ea typeface="Open Sans"/>
                <a:cs typeface="Open Sans"/>
                <a:sym typeface="Open Sans"/>
              </a:rPr>
              <a:t> to play sounds if a human is falling asleep on the road</a:t>
            </a:r>
            <a:endParaRPr>
              <a:latin typeface="Open Sans"/>
              <a:ea typeface="Open Sans"/>
              <a:cs typeface="Open Sans"/>
              <a:sym typeface="Open Sans"/>
            </a:endParaRPr>
          </a:p>
        </p:txBody>
      </p:sp>
      <p:pic>
        <p:nvPicPr>
          <p:cNvPr id="451" name="Google Shape;451;p36"/>
          <p:cNvPicPr preferRelativeResize="0"/>
          <p:nvPr/>
        </p:nvPicPr>
        <p:blipFill>
          <a:blip r:embed="rId3">
            <a:alphaModFix/>
          </a:blip>
          <a:stretch>
            <a:fillRect/>
          </a:stretch>
        </p:blipFill>
        <p:spPr>
          <a:xfrm>
            <a:off x="1243275" y="3386100"/>
            <a:ext cx="2180725" cy="1445925"/>
          </a:xfrm>
          <a:prstGeom prst="rect">
            <a:avLst/>
          </a:prstGeom>
          <a:noFill/>
          <a:ln>
            <a:noFill/>
          </a:ln>
        </p:spPr>
      </p:pic>
      <p:pic>
        <p:nvPicPr>
          <p:cNvPr id="452" name="Google Shape;452;p36"/>
          <p:cNvPicPr preferRelativeResize="0"/>
          <p:nvPr/>
        </p:nvPicPr>
        <p:blipFill>
          <a:blip r:embed="rId4">
            <a:alphaModFix/>
          </a:blip>
          <a:stretch>
            <a:fillRect/>
          </a:stretch>
        </p:blipFill>
        <p:spPr>
          <a:xfrm>
            <a:off x="4046050" y="3428925"/>
            <a:ext cx="3029100" cy="124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7"/>
          <p:cNvSpPr txBox="1"/>
          <p:nvPr>
            <p:ph type="ctrTitle"/>
          </p:nvPr>
        </p:nvSpPr>
        <p:spPr>
          <a:xfrm>
            <a:off x="713100" y="2295250"/>
            <a:ext cx="3566700" cy="100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 name="Shape 188"/>
        <p:cNvGrpSpPr/>
        <p:nvPr/>
      </p:nvGrpSpPr>
      <p:grpSpPr>
        <a:xfrm>
          <a:off x="0" y="0"/>
          <a:ext cx="0" cy="0"/>
          <a:chOff x="0" y="0"/>
          <a:chExt cx="0" cy="0"/>
        </a:xfrm>
      </p:grpSpPr>
      <p:sp>
        <p:nvSpPr>
          <p:cNvPr id="189" name="Google Shape;189;p26"/>
          <p:cNvSpPr txBox="1"/>
          <p:nvPr>
            <p:ph idx="22" type="title"/>
          </p:nvPr>
        </p:nvSpPr>
        <p:spPr>
          <a:xfrm>
            <a:off x="714125" y="538575"/>
            <a:ext cx="38580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0" name="Google Shape;190;p26"/>
          <p:cNvSpPr txBox="1"/>
          <p:nvPr>
            <p:ph idx="1" type="subTitle"/>
          </p:nvPr>
        </p:nvSpPr>
        <p:spPr>
          <a:xfrm>
            <a:off x="740375" y="1731325"/>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1" name="Google Shape;191;p26"/>
          <p:cNvSpPr txBox="1"/>
          <p:nvPr>
            <p:ph idx="3" type="subTitle"/>
          </p:nvPr>
        </p:nvSpPr>
        <p:spPr>
          <a:xfrm>
            <a:off x="3352800" y="1731325"/>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192" name="Google Shape;192;p26"/>
          <p:cNvSpPr txBox="1"/>
          <p:nvPr>
            <p:ph idx="6" type="subTitle"/>
          </p:nvPr>
        </p:nvSpPr>
        <p:spPr>
          <a:xfrm>
            <a:off x="5961625" y="1731325"/>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Dense</a:t>
            </a:r>
            <a:endParaRPr/>
          </a:p>
        </p:txBody>
      </p:sp>
      <p:sp>
        <p:nvSpPr>
          <p:cNvPr id="193" name="Google Shape;193;p26"/>
          <p:cNvSpPr txBox="1"/>
          <p:nvPr>
            <p:ph idx="8" type="title"/>
          </p:nvPr>
        </p:nvSpPr>
        <p:spPr>
          <a:xfrm>
            <a:off x="5961625" y="1332050"/>
            <a:ext cx="402300" cy="34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194" name="Google Shape;194;p26"/>
          <p:cNvSpPr txBox="1"/>
          <p:nvPr>
            <p:ph idx="13" type="subTitle"/>
          </p:nvPr>
        </p:nvSpPr>
        <p:spPr>
          <a:xfrm>
            <a:off x="740375" y="3727500"/>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VGG </a:t>
            </a:r>
            <a:endParaRPr/>
          </a:p>
        </p:txBody>
      </p:sp>
      <p:sp>
        <p:nvSpPr>
          <p:cNvPr id="195" name="Google Shape;195;p26"/>
          <p:cNvSpPr txBox="1"/>
          <p:nvPr>
            <p:ph idx="14" type="title"/>
          </p:nvPr>
        </p:nvSpPr>
        <p:spPr>
          <a:xfrm>
            <a:off x="740375" y="3355200"/>
            <a:ext cx="402300" cy="347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04</a:t>
            </a:r>
            <a:endParaRPr/>
          </a:p>
        </p:txBody>
      </p:sp>
      <p:sp>
        <p:nvSpPr>
          <p:cNvPr id="196" name="Google Shape;196;p26"/>
          <p:cNvSpPr txBox="1"/>
          <p:nvPr>
            <p:ph idx="17" type="title"/>
          </p:nvPr>
        </p:nvSpPr>
        <p:spPr>
          <a:xfrm>
            <a:off x="3352800" y="3355200"/>
            <a:ext cx="402300" cy="347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05</a:t>
            </a:r>
            <a:endParaRPr/>
          </a:p>
        </p:txBody>
      </p:sp>
      <p:sp>
        <p:nvSpPr>
          <p:cNvPr id="197" name="Google Shape;197;p26"/>
          <p:cNvSpPr txBox="1"/>
          <p:nvPr>
            <p:ph idx="18" type="subTitle"/>
          </p:nvPr>
        </p:nvSpPr>
        <p:spPr>
          <a:xfrm>
            <a:off x="5961625" y="3727500"/>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8" name="Google Shape;198;p26"/>
          <p:cNvSpPr txBox="1"/>
          <p:nvPr>
            <p:ph idx="20" type="title"/>
          </p:nvPr>
        </p:nvSpPr>
        <p:spPr>
          <a:xfrm>
            <a:off x="5961625" y="3355200"/>
            <a:ext cx="402300" cy="347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06</a:t>
            </a:r>
            <a:endParaRPr/>
          </a:p>
        </p:txBody>
      </p:sp>
      <p:sp>
        <p:nvSpPr>
          <p:cNvPr id="199" name="Google Shape;199;p26"/>
          <p:cNvSpPr txBox="1"/>
          <p:nvPr>
            <p:ph idx="21" type="title"/>
          </p:nvPr>
        </p:nvSpPr>
        <p:spPr>
          <a:xfrm>
            <a:off x="3352800" y="1332050"/>
            <a:ext cx="402300" cy="34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200" name="Google Shape;200;p26"/>
          <p:cNvSpPr txBox="1"/>
          <p:nvPr>
            <p:ph type="title"/>
          </p:nvPr>
        </p:nvSpPr>
        <p:spPr>
          <a:xfrm>
            <a:off x="731525" y="1332050"/>
            <a:ext cx="402300" cy="34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01</a:t>
            </a:r>
            <a:endParaRPr/>
          </a:p>
        </p:txBody>
      </p:sp>
      <p:sp>
        <p:nvSpPr>
          <p:cNvPr id="201" name="Google Shape;201;p26"/>
          <p:cNvSpPr txBox="1"/>
          <p:nvPr>
            <p:ph idx="5" type="title"/>
          </p:nvPr>
        </p:nvSpPr>
        <p:spPr>
          <a:xfrm>
            <a:off x="740375" y="1332050"/>
            <a:ext cx="413100" cy="347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
        <p:nvSpPr>
          <p:cNvPr id="202" name="Google Shape;202;p26"/>
          <p:cNvSpPr txBox="1"/>
          <p:nvPr>
            <p:ph idx="13" type="subTitle"/>
          </p:nvPr>
        </p:nvSpPr>
        <p:spPr>
          <a:xfrm>
            <a:off x="3351000" y="3702600"/>
            <a:ext cx="1856100" cy="34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MobilNet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27"/>
          <p:cNvSpPr txBox="1"/>
          <p:nvPr>
            <p:ph type="title"/>
          </p:nvPr>
        </p:nvSpPr>
        <p:spPr>
          <a:xfrm>
            <a:off x="714125" y="1873650"/>
            <a:ext cx="3451200" cy="8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8" name="Google Shape;208;p27"/>
          <p:cNvSpPr txBox="1"/>
          <p:nvPr>
            <p:ph idx="2" type="title"/>
          </p:nvPr>
        </p:nvSpPr>
        <p:spPr>
          <a:xfrm>
            <a:off x="714125" y="1338225"/>
            <a:ext cx="984900" cy="57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09" name="Google Shape;209;p27"/>
          <p:cNvPicPr preferRelativeResize="0"/>
          <p:nvPr/>
        </p:nvPicPr>
        <p:blipFill rotWithShape="1">
          <a:blip r:embed="rId3">
            <a:alphaModFix/>
          </a:blip>
          <a:srcRect b="0" l="38367" r="4681" t="1058"/>
          <a:stretch/>
        </p:blipFill>
        <p:spPr>
          <a:xfrm flipH="1">
            <a:off x="5301450" y="1201500"/>
            <a:ext cx="2985300" cy="3705300"/>
          </a:xfrm>
          <a:prstGeom prst="ellipse">
            <a:avLst/>
          </a:prstGeom>
          <a:noFill/>
          <a:ln>
            <a:noFill/>
          </a:ln>
        </p:spPr>
      </p:pic>
      <p:sp>
        <p:nvSpPr>
          <p:cNvPr id="210" name="Google Shape;210;p27"/>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984450" y="837375"/>
            <a:ext cx="1175100" cy="12018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4051125" y="4225500"/>
            <a:ext cx="897600" cy="918000"/>
          </a:xfrm>
          <a:prstGeom prst="ellipse">
            <a:avLst/>
          </a:prstGeom>
          <a:solidFill>
            <a:srgbClr val="7DB0EB">
              <a:alpha val="653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ctrTitle"/>
          </p:nvPr>
        </p:nvSpPr>
        <p:spPr>
          <a:xfrm>
            <a:off x="455525" y="378750"/>
            <a:ext cx="4006200" cy="8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218" name="Google Shape;218;p28"/>
          <p:cNvSpPr txBox="1"/>
          <p:nvPr>
            <p:ph idx="1" type="subTitle"/>
          </p:nvPr>
        </p:nvSpPr>
        <p:spPr>
          <a:xfrm>
            <a:off x="455525" y="1262850"/>
            <a:ext cx="3928500" cy="3657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Drowsiness is among the important factors that cause traffic accidents; therefore, a monitoring system is necessary to detect the state of a driver’s drowsiness. In the case of autonomous driving levels 4 and 5, where the driver is not the primary driving agent, this model is particularly very helpful in order to avoid road mishaps due to driver negligence and ignorance.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pic>
        <p:nvPicPr>
          <p:cNvPr id="219" name="Google Shape;219;p28"/>
          <p:cNvPicPr preferRelativeResize="0"/>
          <p:nvPr/>
        </p:nvPicPr>
        <p:blipFill>
          <a:blip r:embed="rId3">
            <a:alphaModFix/>
          </a:blip>
          <a:stretch>
            <a:fillRect/>
          </a:stretch>
        </p:blipFill>
        <p:spPr>
          <a:xfrm>
            <a:off x="4342650" y="1578650"/>
            <a:ext cx="4698350" cy="251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ctrTitle"/>
          </p:nvPr>
        </p:nvSpPr>
        <p:spPr>
          <a:xfrm>
            <a:off x="455525" y="378750"/>
            <a:ext cx="4006200" cy="8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pic>
        <p:nvPicPr>
          <p:cNvPr id="225" name="Google Shape;225;p29"/>
          <p:cNvPicPr preferRelativeResize="0"/>
          <p:nvPr/>
        </p:nvPicPr>
        <p:blipFill rotWithShape="1">
          <a:blip r:embed="rId3">
            <a:alphaModFix/>
          </a:blip>
          <a:srcRect b="31153" l="0" r="0" t="0"/>
          <a:stretch/>
        </p:blipFill>
        <p:spPr>
          <a:xfrm>
            <a:off x="239975" y="1537150"/>
            <a:ext cx="4377475" cy="3034850"/>
          </a:xfrm>
          <a:prstGeom prst="rect">
            <a:avLst/>
          </a:prstGeom>
          <a:noFill/>
          <a:ln>
            <a:noFill/>
          </a:ln>
        </p:spPr>
      </p:pic>
      <p:pic>
        <p:nvPicPr>
          <p:cNvPr id="226" name="Google Shape;226;p29"/>
          <p:cNvPicPr preferRelativeResize="0"/>
          <p:nvPr/>
        </p:nvPicPr>
        <p:blipFill>
          <a:blip r:embed="rId4">
            <a:alphaModFix/>
          </a:blip>
          <a:stretch>
            <a:fillRect/>
          </a:stretch>
        </p:blipFill>
        <p:spPr>
          <a:xfrm>
            <a:off x="5486438" y="843725"/>
            <a:ext cx="2981516" cy="1948550"/>
          </a:xfrm>
          <a:prstGeom prst="rect">
            <a:avLst/>
          </a:prstGeom>
          <a:noFill/>
          <a:ln>
            <a:noFill/>
          </a:ln>
        </p:spPr>
      </p:pic>
      <p:pic>
        <p:nvPicPr>
          <p:cNvPr id="227" name="Google Shape;227;p29"/>
          <p:cNvPicPr preferRelativeResize="0"/>
          <p:nvPr/>
        </p:nvPicPr>
        <p:blipFill>
          <a:blip r:embed="rId5">
            <a:alphaModFix/>
          </a:blip>
          <a:stretch>
            <a:fillRect/>
          </a:stretch>
        </p:blipFill>
        <p:spPr>
          <a:xfrm>
            <a:off x="5482175" y="2872875"/>
            <a:ext cx="2990050" cy="194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b="0" l="20859" r="25071" t="0"/>
          <a:stretch/>
        </p:blipFill>
        <p:spPr>
          <a:xfrm>
            <a:off x="4000500" y="0"/>
            <a:ext cx="5143500" cy="5143500"/>
          </a:xfrm>
          <a:prstGeom prst="ellipse">
            <a:avLst/>
          </a:prstGeom>
          <a:noFill/>
          <a:ln>
            <a:noFill/>
          </a:ln>
        </p:spPr>
      </p:pic>
      <p:sp>
        <p:nvSpPr>
          <p:cNvPr id="233" name="Google Shape;233;p30"/>
          <p:cNvSpPr/>
          <p:nvPr/>
        </p:nvSpPr>
        <p:spPr>
          <a:xfrm>
            <a:off x="7738050" y="-371025"/>
            <a:ext cx="2720400" cy="2728500"/>
          </a:xfrm>
          <a:prstGeom prst="ellipse">
            <a:avLst/>
          </a:prstGeom>
          <a:solidFill>
            <a:srgbClr val="B6CFE6">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3504225" y="1981800"/>
            <a:ext cx="1153500" cy="1179900"/>
          </a:xfrm>
          <a:prstGeom prst="ellipse">
            <a:avLst/>
          </a:prstGeom>
          <a:solidFill>
            <a:srgbClr val="7DB0EB">
              <a:alpha val="653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txBox="1"/>
          <p:nvPr>
            <p:ph type="title"/>
          </p:nvPr>
        </p:nvSpPr>
        <p:spPr>
          <a:xfrm>
            <a:off x="714125" y="1873650"/>
            <a:ext cx="3451200" cy="88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236" name="Google Shape;236;p30"/>
          <p:cNvSpPr txBox="1"/>
          <p:nvPr>
            <p:ph idx="4294967295" type="title"/>
          </p:nvPr>
        </p:nvSpPr>
        <p:spPr>
          <a:xfrm>
            <a:off x="714125" y="1338225"/>
            <a:ext cx="984900" cy="5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02</a:t>
            </a:r>
            <a:endParaRPr sz="4000"/>
          </a:p>
        </p:txBody>
      </p:sp>
      <p:sp>
        <p:nvSpPr>
          <p:cNvPr id="237" name="Google Shape;237;p30"/>
          <p:cNvSpPr/>
          <p:nvPr/>
        </p:nvSpPr>
        <p:spPr>
          <a:xfrm>
            <a:off x="3984450" y="837375"/>
            <a:ext cx="1175100" cy="1201800"/>
          </a:xfrm>
          <a:prstGeom prst="ellipse">
            <a:avLst/>
          </a:prstGeom>
          <a:solidFill>
            <a:srgbClr val="0B2446">
              <a:alpha val="35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ctrTitle"/>
          </p:nvPr>
        </p:nvSpPr>
        <p:spPr>
          <a:xfrm>
            <a:off x="448200" y="833025"/>
            <a:ext cx="4006200" cy="8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Dense Model</a:t>
            </a:r>
            <a:endParaRPr/>
          </a:p>
        </p:txBody>
      </p:sp>
      <p:pic>
        <p:nvPicPr>
          <p:cNvPr id="243" name="Google Shape;243;p31"/>
          <p:cNvPicPr preferRelativeResize="0"/>
          <p:nvPr/>
        </p:nvPicPr>
        <p:blipFill>
          <a:blip r:embed="rId3">
            <a:alphaModFix/>
          </a:blip>
          <a:stretch>
            <a:fillRect/>
          </a:stretch>
        </p:blipFill>
        <p:spPr>
          <a:xfrm>
            <a:off x="355452" y="1641025"/>
            <a:ext cx="5437925" cy="2218225"/>
          </a:xfrm>
          <a:prstGeom prst="rect">
            <a:avLst/>
          </a:prstGeom>
          <a:noFill/>
          <a:ln>
            <a:noFill/>
          </a:ln>
        </p:spPr>
      </p:pic>
      <p:pic>
        <p:nvPicPr>
          <p:cNvPr id="244" name="Google Shape;244;p31"/>
          <p:cNvPicPr preferRelativeResize="0"/>
          <p:nvPr/>
        </p:nvPicPr>
        <p:blipFill>
          <a:blip r:embed="rId4">
            <a:alphaModFix/>
          </a:blip>
          <a:stretch>
            <a:fillRect/>
          </a:stretch>
        </p:blipFill>
        <p:spPr>
          <a:xfrm>
            <a:off x="355438" y="3923850"/>
            <a:ext cx="4754051" cy="948200"/>
          </a:xfrm>
          <a:prstGeom prst="rect">
            <a:avLst/>
          </a:prstGeom>
          <a:noFill/>
          <a:ln>
            <a:noFill/>
          </a:ln>
        </p:spPr>
      </p:pic>
      <p:pic>
        <p:nvPicPr>
          <p:cNvPr id="245" name="Google Shape;245;p31"/>
          <p:cNvPicPr preferRelativeResize="0"/>
          <p:nvPr/>
        </p:nvPicPr>
        <p:blipFill>
          <a:blip r:embed="rId5">
            <a:alphaModFix/>
          </a:blip>
          <a:stretch>
            <a:fillRect/>
          </a:stretch>
        </p:blipFill>
        <p:spPr>
          <a:xfrm>
            <a:off x="5888975" y="1717125"/>
            <a:ext cx="3149027" cy="20660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ctrTitle"/>
          </p:nvPr>
        </p:nvSpPr>
        <p:spPr>
          <a:xfrm>
            <a:off x="448200" y="173825"/>
            <a:ext cx="2568300" cy="154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VGG</a:t>
            </a:r>
            <a:r>
              <a:rPr lang="en"/>
              <a:t> </a:t>
            </a:r>
            <a:r>
              <a:rPr lang="en"/>
              <a:t>Model</a:t>
            </a:r>
            <a:endParaRPr/>
          </a:p>
        </p:txBody>
      </p:sp>
      <p:pic>
        <p:nvPicPr>
          <p:cNvPr id="251" name="Google Shape;251;p32"/>
          <p:cNvPicPr preferRelativeResize="0"/>
          <p:nvPr/>
        </p:nvPicPr>
        <p:blipFill>
          <a:blip r:embed="rId3">
            <a:alphaModFix/>
          </a:blip>
          <a:stretch>
            <a:fillRect/>
          </a:stretch>
        </p:blipFill>
        <p:spPr>
          <a:xfrm>
            <a:off x="1267975" y="3129075"/>
            <a:ext cx="7723625" cy="1930900"/>
          </a:xfrm>
          <a:prstGeom prst="rect">
            <a:avLst/>
          </a:prstGeom>
          <a:noFill/>
          <a:ln>
            <a:noFill/>
          </a:ln>
        </p:spPr>
      </p:pic>
      <p:pic>
        <p:nvPicPr>
          <p:cNvPr id="252" name="Google Shape;252;p32"/>
          <p:cNvPicPr preferRelativeResize="0"/>
          <p:nvPr/>
        </p:nvPicPr>
        <p:blipFill>
          <a:blip r:embed="rId4">
            <a:alphaModFix/>
          </a:blip>
          <a:stretch>
            <a:fillRect/>
          </a:stretch>
        </p:blipFill>
        <p:spPr>
          <a:xfrm>
            <a:off x="2743200" y="715775"/>
            <a:ext cx="3657600" cy="236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ctrTitle"/>
          </p:nvPr>
        </p:nvSpPr>
        <p:spPr>
          <a:xfrm>
            <a:off x="44375" y="66025"/>
            <a:ext cx="36219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MobileNet</a:t>
            </a:r>
            <a:endParaRPr/>
          </a:p>
        </p:txBody>
      </p:sp>
      <p:sp>
        <p:nvSpPr>
          <p:cNvPr id="258" name="Google Shape;258;p33"/>
          <p:cNvSpPr txBox="1"/>
          <p:nvPr>
            <p:ph idx="1" type="subTitle"/>
          </p:nvPr>
        </p:nvSpPr>
        <p:spPr>
          <a:xfrm>
            <a:off x="93925" y="791700"/>
            <a:ext cx="4092000" cy="106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As a lightweight deep neural network, MobileNet has fewer parameters and higher classification accuracy.</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In this model classification, if the </a:t>
            </a:r>
            <a:r>
              <a:rPr lang="en" sz="1300"/>
              <a:t>value</a:t>
            </a:r>
            <a:r>
              <a:rPr lang="en" sz="1300"/>
              <a:t> is closer to 1 it means eyes are open and if closer to 0, it means that eyes are closed</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9" name="Google Shape;259;p33"/>
          <p:cNvPicPr preferRelativeResize="0"/>
          <p:nvPr/>
        </p:nvPicPr>
        <p:blipFill>
          <a:blip r:embed="rId3">
            <a:alphaModFix/>
          </a:blip>
          <a:stretch>
            <a:fillRect/>
          </a:stretch>
        </p:blipFill>
        <p:spPr>
          <a:xfrm>
            <a:off x="4441750" y="4059775"/>
            <a:ext cx="4639874" cy="590550"/>
          </a:xfrm>
          <a:prstGeom prst="rect">
            <a:avLst/>
          </a:prstGeom>
          <a:noFill/>
          <a:ln>
            <a:noFill/>
          </a:ln>
        </p:spPr>
      </p:pic>
      <p:pic>
        <p:nvPicPr>
          <p:cNvPr id="260" name="Google Shape;260;p33"/>
          <p:cNvPicPr preferRelativeResize="0"/>
          <p:nvPr/>
        </p:nvPicPr>
        <p:blipFill>
          <a:blip r:embed="rId4">
            <a:alphaModFix/>
          </a:blip>
          <a:stretch>
            <a:fillRect/>
          </a:stretch>
        </p:blipFill>
        <p:spPr>
          <a:xfrm>
            <a:off x="198150" y="2761250"/>
            <a:ext cx="3770926" cy="2208825"/>
          </a:xfrm>
          <a:prstGeom prst="rect">
            <a:avLst/>
          </a:prstGeom>
          <a:noFill/>
          <a:ln>
            <a:noFill/>
          </a:ln>
        </p:spPr>
      </p:pic>
      <p:pic>
        <p:nvPicPr>
          <p:cNvPr id="261" name="Google Shape;261;p33"/>
          <p:cNvPicPr preferRelativeResize="0"/>
          <p:nvPr/>
        </p:nvPicPr>
        <p:blipFill>
          <a:blip r:embed="rId5">
            <a:alphaModFix/>
          </a:blip>
          <a:stretch>
            <a:fillRect/>
          </a:stretch>
        </p:blipFill>
        <p:spPr>
          <a:xfrm>
            <a:off x="4397525" y="152400"/>
            <a:ext cx="4594075" cy="329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ye Care Clinical Case by Slidesgo">
  <a:themeElements>
    <a:clrScheme name="Simple Light">
      <a:dk1>
        <a:srgbClr val="000000"/>
      </a:dk1>
      <a:lt1>
        <a:srgbClr val="FFFFFF"/>
      </a:lt1>
      <a:dk2>
        <a:srgbClr val="052249"/>
      </a:dk2>
      <a:lt2>
        <a:srgbClr val="4D6994"/>
      </a:lt2>
      <a:accent1>
        <a:srgbClr val="7DB0EB"/>
      </a:accent1>
      <a:accent2>
        <a:srgbClr val="B6CFE6"/>
      </a:accent2>
      <a:accent3>
        <a:srgbClr val="C1CFE0"/>
      </a:accent3>
      <a:accent4>
        <a:srgbClr val="052249"/>
      </a:accent4>
      <a:accent5>
        <a:srgbClr val="4D6994"/>
      </a:accent5>
      <a:accent6>
        <a:srgbClr val="8FBA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